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3" r:id="rId1"/>
    <p:sldMasterId id="2147483660" r:id="rId2"/>
    <p:sldMasterId id="2147484787" r:id="rId3"/>
  </p:sldMasterIdLst>
  <p:notesMasterIdLst>
    <p:notesMasterId r:id="rId18"/>
  </p:notesMasterIdLst>
  <p:handoutMasterIdLst>
    <p:handoutMasterId r:id="rId19"/>
  </p:handoutMasterIdLst>
  <p:sldIdLst>
    <p:sldId id="399" r:id="rId4"/>
    <p:sldId id="400" r:id="rId5"/>
    <p:sldId id="382" r:id="rId6"/>
    <p:sldId id="385" r:id="rId7"/>
    <p:sldId id="402" r:id="rId8"/>
    <p:sldId id="403" r:id="rId9"/>
    <p:sldId id="397" r:id="rId10"/>
    <p:sldId id="387" r:id="rId11"/>
    <p:sldId id="389" r:id="rId12"/>
    <p:sldId id="388" r:id="rId13"/>
    <p:sldId id="401" r:id="rId14"/>
    <p:sldId id="392" r:id="rId15"/>
    <p:sldId id="395" r:id="rId16"/>
    <p:sldId id="375" r:id="rId17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FF6600"/>
    <a:srgbClr val="3333FF"/>
    <a:srgbClr val="FF3300"/>
    <a:srgbClr val="996633"/>
    <a:srgbClr val="9E0000"/>
    <a:srgbClr val="EFD2D1"/>
    <a:srgbClr val="D2972E"/>
    <a:srgbClr val="FF996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1D7612-2879-4C74-91F5-65096323A0FB}" v="7" dt="2019-07-22T14:45:58.087"/>
  </p1510:revLst>
</p1510:revInfo>
</file>

<file path=ppt/tableStyles.xml><?xml version="1.0" encoding="utf-8"?>
<a:tblStyleLst xmlns:a="http://schemas.openxmlformats.org/drawingml/2006/main" def="{21E4AEA4-8DFA-4A89-87EB-49C32662AFE0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97" autoAdjust="0"/>
    <p:restoredTop sz="87941" autoAdjust="0"/>
  </p:normalViewPr>
  <p:slideViewPr>
    <p:cSldViewPr>
      <p:cViewPr varScale="1">
        <p:scale>
          <a:sx n="72" d="100"/>
          <a:sy n="72" d="100"/>
        </p:scale>
        <p:origin x="1188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-3930" y="-78"/>
      </p:cViewPr>
      <p:guideLst>
        <p:guide orient="horz" pos="2928"/>
        <p:guide pos="220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shali cs" userId="bd23ff8576adadbf" providerId="Windows Live" clId="Web-{7E1D7612-2879-4C74-91F5-65096323A0FB}"/>
    <pc:docChg chg="modSld">
      <pc:chgData name="vaishali cs" userId="bd23ff8576adadbf" providerId="Windows Live" clId="Web-{7E1D7612-2879-4C74-91F5-65096323A0FB}" dt="2019-07-22T14:54:29.104" v="230"/>
      <pc:docMkLst>
        <pc:docMk/>
      </pc:docMkLst>
      <pc:sldChg chg="addSp modSp">
        <pc:chgData name="vaishali cs" userId="bd23ff8576adadbf" providerId="Windows Live" clId="Web-{7E1D7612-2879-4C74-91F5-65096323A0FB}" dt="2019-07-22T14:54:29.104" v="230"/>
        <pc:sldMkLst>
          <pc:docMk/>
          <pc:sldMk cId="0" sldId="399"/>
        </pc:sldMkLst>
        <pc:spChg chg="mod">
          <ac:chgData name="vaishali cs" userId="bd23ff8576adadbf" providerId="Windows Live" clId="Web-{7E1D7612-2879-4C74-91F5-65096323A0FB}" dt="2019-07-22T14:48:59.307" v="37" actId="20577"/>
          <ac:spMkLst>
            <pc:docMk/>
            <pc:sldMk cId="0" sldId="399"/>
            <ac:spMk id="2" creationId="{90F2FA50-528B-4731-9AF5-6092AAE88B53}"/>
          </ac:spMkLst>
        </pc:spChg>
        <pc:graphicFrameChg chg="add mod modGraphic">
          <ac:chgData name="vaishali cs" userId="bd23ff8576adadbf" providerId="Windows Live" clId="Web-{7E1D7612-2879-4C74-91F5-65096323A0FB}" dt="2019-07-22T14:54:29.104" v="230"/>
          <ac:graphicFrameMkLst>
            <pc:docMk/>
            <pc:sldMk cId="0" sldId="399"/>
            <ac:graphicFrameMk id="3" creationId="{DF1FB560-7F91-4CBB-810F-926383F592B6}"/>
          </ac:graphicFrameMkLst>
        </pc:graphicFrameChg>
      </pc:sldChg>
    </pc:docChg>
  </pc:docChgLst>
  <pc:docChgLst>
    <pc:chgData name="vaishali cs" userId="bd23ff8576adadbf" providerId="Windows Live" clId="Web-{BA6228E3-1021-4796-8DE7-E5465267987B}"/>
    <pc:docChg chg="modSld">
      <pc:chgData name="vaishali cs" userId="bd23ff8576adadbf" providerId="Windows Live" clId="Web-{BA6228E3-1021-4796-8DE7-E5465267987B}" dt="2019-07-22T16:23:23.662" v="373" actId="14100"/>
      <pc:docMkLst>
        <pc:docMk/>
      </pc:docMkLst>
      <pc:sldChg chg="modSp">
        <pc:chgData name="vaishali cs" userId="bd23ff8576adadbf" providerId="Windows Live" clId="Web-{BA6228E3-1021-4796-8DE7-E5465267987B}" dt="2019-07-22T15:08:39.904" v="109" actId="1076"/>
        <pc:sldMkLst>
          <pc:docMk/>
          <pc:sldMk cId="0" sldId="375"/>
        </pc:sldMkLst>
        <pc:spChg chg="mod">
          <ac:chgData name="vaishali cs" userId="bd23ff8576adadbf" providerId="Windows Live" clId="Web-{BA6228E3-1021-4796-8DE7-E5465267987B}" dt="2019-07-22T15:08:39.904" v="109" actId="1076"/>
          <ac:spMkLst>
            <pc:docMk/>
            <pc:sldMk cId="0" sldId="375"/>
            <ac:spMk id="7" creationId="{63DC3F7C-70F8-4D63-A5F2-F35C6FA786A9}"/>
          </ac:spMkLst>
        </pc:spChg>
      </pc:sldChg>
      <pc:sldChg chg="modSp">
        <pc:chgData name="vaishali cs" userId="bd23ff8576adadbf" providerId="Windows Live" clId="Web-{BA6228E3-1021-4796-8DE7-E5465267987B}" dt="2019-07-22T15:05:15.051" v="94" actId="20577"/>
        <pc:sldMkLst>
          <pc:docMk/>
          <pc:sldMk cId="0" sldId="382"/>
        </pc:sldMkLst>
        <pc:spChg chg="mod">
          <ac:chgData name="vaishali cs" userId="bd23ff8576adadbf" providerId="Windows Live" clId="Web-{BA6228E3-1021-4796-8DE7-E5465267987B}" dt="2019-07-22T15:05:15.051" v="94" actId="20577"/>
          <ac:spMkLst>
            <pc:docMk/>
            <pc:sldMk cId="0" sldId="382"/>
            <ac:spMk id="10243" creationId="{CBA44A34-6D95-4169-B984-B7C91405F3D3}"/>
          </ac:spMkLst>
        </pc:spChg>
      </pc:sldChg>
      <pc:sldChg chg="modSp">
        <pc:chgData name="vaishali cs" userId="bd23ff8576adadbf" providerId="Windows Live" clId="Web-{BA6228E3-1021-4796-8DE7-E5465267987B}" dt="2019-07-22T15:10:44.486" v="133"/>
        <pc:sldMkLst>
          <pc:docMk/>
          <pc:sldMk cId="0" sldId="385"/>
        </pc:sldMkLst>
        <pc:spChg chg="mod">
          <ac:chgData name="vaishali cs" userId="bd23ff8576adadbf" providerId="Windows Live" clId="Web-{BA6228E3-1021-4796-8DE7-E5465267987B}" dt="2019-07-22T15:06:07.584" v="98" actId="20577"/>
          <ac:spMkLst>
            <pc:docMk/>
            <pc:sldMk cId="0" sldId="385"/>
            <ac:spMk id="3" creationId="{6063DBA9-DE25-4C10-87C5-E39904B34F3F}"/>
          </ac:spMkLst>
        </pc:spChg>
        <pc:graphicFrameChg chg="mod modGraphic">
          <ac:chgData name="vaishali cs" userId="bd23ff8576adadbf" providerId="Windows Live" clId="Web-{BA6228E3-1021-4796-8DE7-E5465267987B}" dt="2019-07-22T15:10:44.486" v="133"/>
          <ac:graphicFrameMkLst>
            <pc:docMk/>
            <pc:sldMk cId="0" sldId="385"/>
            <ac:graphicFrameMk id="4" creationId="{89B292A7-DB46-4217-A288-EE65C5F06859}"/>
          </ac:graphicFrameMkLst>
        </pc:graphicFrameChg>
        <pc:picChg chg="mod">
          <ac:chgData name="vaishali cs" userId="bd23ff8576adadbf" providerId="Windows Live" clId="Web-{BA6228E3-1021-4796-8DE7-E5465267987B}" dt="2019-07-22T15:05:44.255" v="97" actId="1076"/>
          <ac:picMkLst>
            <pc:docMk/>
            <pc:sldMk cId="0" sldId="385"/>
            <ac:picMk id="30735" creationId="{A883E704-F823-4370-A7CD-1DD898A63677}"/>
          </ac:picMkLst>
        </pc:picChg>
      </pc:sldChg>
      <pc:sldChg chg="modSp">
        <pc:chgData name="vaishali cs" userId="bd23ff8576adadbf" providerId="Windows Live" clId="Web-{BA6228E3-1021-4796-8DE7-E5465267987B}" dt="2019-07-22T16:21:48.146" v="355" actId="20577"/>
        <pc:sldMkLst>
          <pc:docMk/>
          <pc:sldMk cId="0" sldId="387"/>
        </pc:sldMkLst>
        <pc:spChg chg="mod">
          <ac:chgData name="vaishali cs" userId="bd23ff8576adadbf" providerId="Windows Live" clId="Web-{BA6228E3-1021-4796-8DE7-E5465267987B}" dt="2019-07-22T16:21:48.146" v="355" actId="20577"/>
          <ac:spMkLst>
            <pc:docMk/>
            <pc:sldMk cId="0" sldId="387"/>
            <ac:spMk id="3" creationId="{E2514AD8-F0ED-473E-8A94-535AA11BB6EF}"/>
          </ac:spMkLst>
        </pc:spChg>
      </pc:sldChg>
      <pc:sldChg chg="modSp">
        <pc:chgData name="vaishali cs" userId="bd23ff8576adadbf" providerId="Windows Live" clId="Web-{BA6228E3-1021-4796-8DE7-E5465267987B}" dt="2019-07-22T16:22:22.443" v="365" actId="20577"/>
        <pc:sldMkLst>
          <pc:docMk/>
          <pc:sldMk cId="0" sldId="388"/>
        </pc:sldMkLst>
        <pc:spChg chg="mod">
          <ac:chgData name="vaishali cs" userId="bd23ff8576adadbf" providerId="Windows Live" clId="Web-{BA6228E3-1021-4796-8DE7-E5465267987B}" dt="2019-07-22T16:22:22.443" v="365" actId="20577"/>
          <ac:spMkLst>
            <pc:docMk/>
            <pc:sldMk cId="0" sldId="388"/>
            <ac:spMk id="3" creationId="{E2514AD8-F0ED-473E-8A94-535AA11BB6EF}"/>
          </ac:spMkLst>
        </pc:spChg>
      </pc:sldChg>
      <pc:sldChg chg="modSp">
        <pc:chgData name="vaishali cs" userId="bd23ff8576adadbf" providerId="Windows Live" clId="Web-{BA6228E3-1021-4796-8DE7-E5465267987B}" dt="2019-07-22T15:47:02.381" v="153" actId="14100"/>
        <pc:sldMkLst>
          <pc:docMk/>
          <pc:sldMk cId="0" sldId="395"/>
        </pc:sldMkLst>
        <pc:spChg chg="mod">
          <ac:chgData name="vaishali cs" userId="bd23ff8576adadbf" providerId="Windows Live" clId="Web-{BA6228E3-1021-4796-8DE7-E5465267987B}" dt="2019-07-22T15:47:02.381" v="153" actId="14100"/>
          <ac:spMkLst>
            <pc:docMk/>
            <pc:sldMk cId="0" sldId="395"/>
            <ac:spMk id="4" creationId="{7198E23C-B8E5-47C9-8FA2-0F01FF3B9CAD}"/>
          </ac:spMkLst>
        </pc:spChg>
      </pc:sldChg>
      <pc:sldChg chg="addSp delSp modSp">
        <pc:chgData name="vaishali cs" userId="bd23ff8576adadbf" providerId="Windows Live" clId="Web-{BA6228E3-1021-4796-8DE7-E5465267987B}" dt="2019-07-22T16:23:23.662" v="373" actId="14100"/>
        <pc:sldMkLst>
          <pc:docMk/>
          <pc:sldMk cId="0" sldId="397"/>
        </pc:sldMkLst>
        <pc:spChg chg="mod">
          <ac:chgData name="vaishali cs" userId="bd23ff8576adadbf" providerId="Windows Live" clId="Web-{BA6228E3-1021-4796-8DE7-E5465267987B}" dt="2019-07-22T16:11:47.235" v="282" actId="20577"/>
          <ac:spMkLst>
            <pc:docMk/>
            <pc:sldMk cId="0" sldId="397"/>
            <ac:spMk id="2" creationId="{D7272C08-B181-4EAB-8477-7DBF6ED019B3}"/>
          </ac:spMkLst>
        </pc:spChg>
        <pc:spChg chg="mod">
          <ac:chgData name="vaishali cs" userId="bd23ff8576adadbf" providerId="Windows Live" clId="Web-{BA6228E3-1021-4796-8DE7-E5465267987B}" dt="2019-07-22T16:23:23.662" v="373" actId="14100"/>
          <ac:spMkLst>
            <pc:docMk/>
            <pc:sldMk cId="0" sldId="397"/>
            <ac:spMk id="3" creationId="{E2514AD8-F0ED-473E-8A94-535AA11BB6EF}"/>
          </ac:spMkLst>
        </pc:spChg>
        <pc:spChg chg="add del">
          <ac:chgData name="vaishali cs" userId="bd23ff8576adadbf" providerId="Windows Live" clId="Web-{BA6228E3-1021-4796-8DE7-E5465267987B}" dt="2019-07-22T16:09:03.422" v="176"/>
          <ac:spMkLst>
            <pc:docMk/>
            <pc:sldMk cId="0" sldId="397"/>
            <ac:spMk id="6" creationId="{2FEAA4EB-9FED-4128-9295-AE3956A5FF90}"/>
          </ac:spMkLst>
        </pc:spChg>
        <pc:spChg chg="add mod">
          <ac:chgData name="vaishali cs" userId="bd23ff8576adadbf" providerId="Windows Live" clId="Web-{BA6228E3-1021-4796-8DE7-E5465267987B}" dt="2019-07-22T16:23:10.912" v="372" actId="1076"/>
          <ac:spMkLst>
            <pc:docMk/>
            <pc:sldMk cId="0" sldId="397"/>
            <ac:spMk id="7" creationId="{D0EA0385-66A8-40DE-9925-DB977E3A182A}"/>
          </ac:spMkLst>
        </pc:spChg>
        <pc:picChg chg="add mod">
          <ac:chgData name="vaishali cs" userId="bd23ff8576adadbf" providerId="Windows Live" clId="Web-{BA6228E3-1021-4796-8DE7-E5465267987B}" dt="2019-07-22T16:20:59.224" v="340" actId="1076"/>
          <ac:picMkLst>
            <pc:docMk/>
            <pc:sldMk cId="0" sldId="397"/>
            <ac:picMk id="4" creationId="{18663D95-7160-42C9-A86D-5A92809E9CB8}"/>
          </ac:picMkLst>
        </pc:picChg>
        <pc:picChg chg="add mod">
          <ac:chgData name="vaishali cs" userId="bd23ff8576adadbf" providerId="Windows Live" clId="Web-{BA6228E3-1021-4796-8DE7-E5465267987B}" dt="2019-07-22T16:21:01.614" v="341" actId="14100"/>
          <ac:picMkLst>
            <pc:docMk/>
            <pc:sldMk cId="0" sldId="397"/>
            <ac:picMk id="8" creationId="{7E990D68-524D-4BDA-A166-5D8585ED8067}"/>
          </ac:picMkLst>
        </pc:picChg>
        <pc:picChg chg="mod">
          <ac:chgData name="vaishali cs" userId="bd23ff8576adadbf" providerId="Windows Live" clId="Web-{BA6228E3-1021-4796-8DE7-E5465267987B}" dt="2019-07-22T15:06:50.930" v="104" actId="14100"/>
          <ac:picMkLst>
            <pc:docMk/>
            <pc:sldMk cId="0" sldId="397"/>
            <ac:picMk id="34820" creationId="{6DAE570F-F182-4333-AC83-BBD4B969F1BD}"/>
          </ac:picMkLst>
        </pc:picChg>
        <pc:picChg chg="del mod">
          <ac:chgData name="vaishali cs" userId="bd23ff8576adadbf" providerId="Windows Live" clId="Web-{BA6228E3-1021-4796-8DE7-E5465267987B}" dt="2019-07-22T15:56:54.526" v="155"/>
          <ac:picMkLst>
            <pc:docMk/>
            <pc:sldMk cId="0" sldId="397"/>
            <ac:picMk id="34821" creationId="{C49360ED-B541-47E6-BC9E-BA4B26D78EDD}"/>
          </ac:picMkLst>
        </pc:picChg>
        <pc:picChg chg="mod">
          <ac:chgData name="vaishali cs" userId="bd23ff8576adadbf" providerId="Windows Live" clId="Web-{BA6228E3-1021-4796-8DE7-E5465267987B}" dt="2019-07-22T15:07:30.416" v="108" actId="14100"/>
          <ac:picMkLst>
            <pc:docMk/>
            <pc:sldMk cId="0" sldId="397"/>
            <ac:picMk id="34822" creationId="{1704CBD4-45CC-4237-9ECE-C6FCE7450CB0}"/>
          </ac:picMkLst>
        </pc:picChg>
      </pc:sldChg>
      <pc:sldChg chg="modSp">
        <pc:chgData name="vaishali cs" userId="bd23ff8576adadbf" providerId="Windows Live" clId="Web-{BA6228E3-1021-4796-8DE7-E5465267987B}" dt="2019-07-22T15:03:48.797" v="89"/>
        <pc:sldMkLst>
          <pc:docMk/>
          <pc:sldMk cId="0" sldId="399"/>
        </pc:sldMkLst>
        <pc:graphicFrameChg chg="mod modGraphic">
          <ac:chgData name="vaishali cs" userId="bd23ff8576adadbf" providerId="Windows Live" clId="Web-{BA6228E3-1021-4796-8DE7-E5465267987B}" dt="2019-07-22T15:03:48.797" v="89"/>
          <ac:graphicFrameMkLst>
            <pc:docMk/>
            <pc:sldMk cId="0" sldId="399"/>
            <ac:graphicFrameMk id="3" creationId="{DF1FB560-7F91-4CBB-810F-926383F592B6}"/>
          </ac:graphicFrameMkLst>
        </pc:graphicFrameChg>
      </pc:sldChg>
      <pc:sldChg chg="modSp">
        <pc:chgData name="vaishali cs" userId="bd23ff8576adadbf" providerId="Windows Live" clId="Web-{BA6228E3-1021-4796-8DE7-E5465267987B}" dt="2019-07-22T16:22:47.303" v="371" actId="20577"/>
        <pc:sldMkLst>
          <pc:docMk/>
          <pc:sldMk cId="0" sldId="401"/>
        </pc:sldMkLst>
        <pc:spChg chg="mod">
          <ac:chgData name="vaishali cs" userId="bd23ff8576adadbf" providerId="Windows Live" clId="Web-{BA6228E3-1021-4796-8DE7-E5465267987B}" dt="2019-07-22T16:22:32.365" v="367" actId="20577"/>
          <ac:spMkLst>
            <pc:docMk/>
            <pc:sldMk cId="0" sldId="401"/>
            <ac:spMk id="4" creationId="{3D339303-F876-4863-9965-BFE5EDB940E6}"/>
          </ac:spMkLst>
        </pc:spChg>
        <pc:spChg chg="mod">
          <ac:chgData name="vaishali cs" userId="bd23ff8576adadbf" providerId="Windows Live" clId="Web-{BA6228E3-1021-4796-8DE7-E5465267987B}" dt="2019-07-22T16:22:47.303" v="371" actId="20577"/>
          <ac:spMkLst>
            <pc:docMk/>
            <pc:sldMk cId="0" sldId="401"/>
            <ac:spMk id="43011" creationId="{9B5498EE-5EA0-4C53-B97D-8A1E25172D82}"/>
          </ac:spMkLst>
        </pc:spChg>
      </pc:sldChg>
    </pc:docChg>
  </pc:docChgLst>
  <pc:docChgLst>
    <pc:chgData name="vaishali cs" userId="bd23ff8576adadbf" providerId="Windows Live" clId="Web-{81D3138F-7012-43BA-84D0-21BA3F513DDA}"/>
    <pc:docChg chg="addSld modSld">
      <pc:chgData name="vaishali cs" userId="bd23ff8576adadbf" providerId="Windows Live" clId="Web-{81D3138F-7012-43BA-84D0-21BA3F513DDA}" dt="2019-07-22T22:14:53.848" v="193" actId="1076"/>
      <pc:docMkLst>
        <pc:docMk/>
      </pc:docMkLst>
      <pc:sldChg chg="modSp">
        <pc:chgData name="vaishali cs" userId="bd23ff8576adadbf" providerId="Windows Live" clId="Web-{81D3138F-7012-43BA-84D0-21BA3F513DDA}" dt="2019-07-22T21:47:36.979" v="30" actId="20577"/>
        <pc:sldMkLst>
          <pc:docMk/>
          <pc:sldMk cId="0" sldId="399"/>
        </pc:sldMkLst>
        <pc:spChg chg="mod">
          <ac:chgData name="vaishali cs" userId="bd23ff8576adadbf" providerId="Windows Live" clId="Web-{81D3138F-7012-43BA-84D0-21BA3F513DDA}" dt="2019-07-22T21:47:36.979" v="30" actId="20577"/>
          <ac:spMkLst>
            <pc:docMk/>
            <pc:sldMk cId="0" sldId="399"/>
            <ac:spMk id="10" creationId="{C9558C28-6DD9-4981-A4DA-53ACFD2997BB}"/>
          </ac:spMkLst>
        </pc:spChg>
        <pc:graphicFrameChg chg="mod">
          <ac:chgData name="vaishali cs" userId="bd23ff8576adadbf" providerId="Windows Live" clId="Web-{81D3138F-7012-43BA-84D0-21BA3F513DDA}" dt="2019-07-22T21:46:47.914" v="28" actId="1076"/>
          <ac:graphicFrameMkLst>
            <pc:docMk/>
            <pc:sldMk cId="0" sldId="399"/>
            <ac:graphicFrameMk id="3" creationId="{DF1FB560-7F91-4CBB-810F-926383F592B6}"/>
          </ac:graphicFrameMkLst>
        </pc:graphicFrameChg>
      </pc:sldChg>
      <pc:sldChg chg="addSp delSp modSp add replId">
        <pc:chgData name="vaishali cs" userId="bd23ff8576adadbf" providerId="Windows Live" clId="Web-{81D3138F-7012-43BA-84D0-21BA3F513DDA}" dt="2019-07-22T22:14:53.848" v="193" actId="1076"/>
        <pc:sldMkLst>
          <pc:docMk/>
          <pc:sldMk cId="2227099892" sldId="402"/>
        </pc:sldMkLst>
        <pc:spChg chg="add mod">
          <ac:chgData name="vaishali cs" userId="bd23ff8576adadbf" providerId="Windows Live" clId="Web-{81D3138F-7012-43BA-84D0-21BA3F513DDA}" dt="2019-07-22T22:14:35.895" v="190" actId="20577"/>
          <ac:spMkLst>
            <pc:docMk/>
            <pc:sldMk cId="2227099892" sldId="402"/>
            <ac:spMk id="6" creationId="{2FCCE9B1-E118-4DF5-9909-228B30DAFE98}"/>
          </ac:spMkLst>
        </pc:spChg>
        <pc:spChg chg="del">
          <ac:chgData name="vaishali cs" userId="bd23ff8576adadbf" providerId="Windows Live" clId="Web-{81D3138F-7012-43BA-84D0-21BA3F513DDA}" dt="2019-07-22T21:43:51.875" v="8"/>
          <ac:spMkLst>
            <pc:docMk/>
            <pc:sldMk cId="2227099892" sldId="402"/>
            <ac:spMk id="7" creationId="{F299F32E-6BCE-41E8-9462-74AB9C0A1E55}"/>
          </ac:spMkLst>
        </pc:spChg>
        <pc:spChg chg="del">
          <ac:chgData name="vaishali cs" userId="bd23ff8576adadbf" providerId="Windows Live" clId="Web-{81D3138F-7012-43BA-84D0-21BA3F513DDA}" dt="2019-07-22T21:43:51.875" v="7"/>
          <ac:spMkLst>
            <pc:docMk/>
            <pc:sldMk cId="2227099892" sldId="402"/>
            <ac:spMk id="32773" creationId="{C3221CA6-FAE8-499E-85A2-F8370D25349C}"/>
          </ac:spMkLst>
        </pc:spChg>
        <pc:spChg chg="del">
          <ac:chgData name="vaishali cs" userId="bd23ff8576adadbf" providerId="Windows Live" clId="Web-{81D3138F-7012-43BA-84D0-21BA3F513DDA}" dt="2019-07-22T21:43:51.875" v="6"/>
          <ac:spMkLst>
            <pc:docMk/>
            <pc:sldMk cId="2227099892" sldId="402"/>
            <ac:spMk id="32774" creationId="{6A80285E-540F-40BC-AEA2-5404C72C2F44}"/>
          </ac:spMkLst>
        </pc:spChg>
        <pc:picChg chg="add mod">
          <ac:chgData name="vaishali cs" userId="bd23ff8576adadbf" providerId="Windows Live" clId="Web-{81D3138F-7012-43BA-84D0-21BA3F513DDA}" dt="2019-07-22T22:14:53.848" v="193" actId="1076"/>
          <ac:picMkLst>
            <pc:docMk/>
            <pc:sldMk cId="2227099892" sldId="402"/>
            <ac:picMk id="4" creationId="{9B435795-036E-4412-AE44-0E096D5A893F}"/>
          </ac:picMkLst>
        </pc:picChg>
        <pc:picChg chg="del">
          <ac:chgData name="vaishali cs" userId="bd23ff8576adadbf" providerId="Windows Live" clId="Web-{81D3138F-7012-43BA-84D0-21BA3F513DDA}" dt="2019-07-22T21:43:51.875" v="5"/>
          <ac:picMkLst>
            <pc:docMk/>
            <pc:sldMk cId="2227099892" sldId="402"/>
            <ac:picMk id="32775" creationId="{462F3621-7E5F-4A8E-8C3B-14B367C90AB2}"/>
          </ac:picMkLst>
        </pc:picChg>
        <pc:picChg chg="del">
          <ac:chgData name="vaishali cs" userId="bd23ff8576adadbf" providerId="Windows Live" clId="Web-{81D3138F-7012-43BA-84D0-21BA3F513DDA}" dt="2019-07-22T21:43:51.875" v="4"/>
          <ac:picMkLst>
            <pc:docMk/>
            <pc:sldMk cId="2227099892" sldId="402"/>
            <ac:picMk id="32776" creationId="{400AEB1E-71B2-4184-935B-445CD01DB99F}"/>
          </ac:picMkLst>
        </pc:picChg>
        <pc:picChg chg="del">
          <ac:chgData name="vaishali cs" userId="bd23ff8576adadbf" providerId="Windows Live" clId="Web-{81D3138F-7012-43BA-84D0-21BA3F513DDA}" dt="2019-07-22T21:43:51.860" v="3"/>
          <ac:picMkLst>
            <pc:docMk/>
            <pc:sldMk cId="2227099892" sldId="402"/>
            <ac:picMk id="32777" creationId="{A531D296-EC07-414A-AA23-2A07A5459C5B}"/>
          </ac:picMkLst>
        </pc:picChg>
        <pc:picChg chg="del">
          <ac:chgData name="vaishali cs" userId="bd23ff8576adadbf" providerId="Windows Live" clId="Web-{81D3138F-7012-43BA-84D0-21BA3F513DDA}" dt="2019-07-22T21:43:51.860" v="2"/>
          <ac:picMkLst>
            <pc:docMk/>
            <pc:sldMk cId="2227099892" sldId="402"/>
            <ac:picMk id="32778" creationId="{7E09D23C-40B7-4804-B706-F5990B033080}"/>
          </ac:picMkLst>
        </pc:picChg>
        <pc:picChg chg="del">
          <ac:chgData name="vaishali cs" userId="bd23ff8576adadbf" providerId="Windows Live" clId="Web-{81D3138F-7012-43BA-84D0-21BA3F513DDA}" dt="2019-07-22T21:43:51.860" v="1"/>
          <ac:picMkLst>
            <pc:docMk/>
            <pc:sldMk cId="2227099892" sldId="402"/>
            <ac:picMk id="32779" creationId="{2481A44E-50A4-4F99-A581-0A106A0F15A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A022F6-2CAF-4A36-8F25-DA1917EFFBD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B140D2-9291-4E0F-85F2-F6FF2AE150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875F30B4-18ED-44A9-A338-7C3E6F9327BF}" type="datetimeFigureOut">
              <a:rPr lang="en-GB" altLang="en-US"/>
              <a:pPr>
                <a:defRPr/>
              </a:pPr>
              <a:t>24/07/2019</a:t>
            </a:fld>
            <a:endParaRPr lang="en-GB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E0FE2-60E3-4945-95C7-6D897F9677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22BB66-A8D8-4104-BD46-1080716A8F3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9C9CCB6-048A-4B03-AF30-3A6B589AE8A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8769940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D08DCAA-5183-42EA-B62B-B8254467F5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229EFF-C646-4607-B3BC-AC52B0568AE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2B919375-8EBB-4166-9917-3AC36AB69787}" type="datetimeFigureOut">
              <a:rPr lang="en-GB" altLang="en-US"/>
              <a:pPr>
                <a:defRPr/>
              </a:pPr>
              <a:t>24/07/2019</a:t>
            </a:fld>
            <a:endParaRPr lang="en-GB" alt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DFAB884-C822-468D-87E5-67BC0FE59E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82688" y="698500"/>
            <a:ext cx="4646612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17A6020-2FA3-465A-BF98-9A3085371A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14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  <a:endParaRPr lang="en-GB" alt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C25C87-7C7A-4472-9261-58BE1D9E95B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2D5E92-F3BD-435C-B17C-1D21D64834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D813460-E497-4C66-BD7D-C0DD45508E23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49186161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asp.info/wspd2019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mental_health/prevention/suicide/wspd/en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>
            <a:extLst>
              <a:ext uri="{FF2B5EF4-FFF2-40B4-BE49-F238E27FC236}">
                <a16:creationId xmlns:a16="http://schemas.microsoft.com/office/drawing/2014/main" id="{F12DA778-9C80-4CD4-8725-45DD56EC60B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Notes Placeholder 2">
            <a:extLst>
              <a:ext uri="{FF2B5EF4-FFF2-40B4-BE49-F238E27FC236}">
                <a16:creationId xmlns:a16="http://schemas.microsoft.com/office/drawing/2014/main" id="{4C7192BF-B8F3-40C9-AAD0-26DA9AA1924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5604" name="Slide Number Placeholder 3">
            <a:extLst>
              <a:ext uri="{FF2B5EF4-FFF2-40B4-BE49-F238E27FC236}">
                <a16:creationId xmlns:a16="http://schemas.microsoft.com/office/drawing/2014/main" id="{C24DA053-F13E-49C2-8CEB-DED7DFE163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A9FA5B69-3A3F-40AF-AAB8-F59DCD8DED02}" type="slidenum">
              <a:rPr lang="en-GB" altLang="en-US" smtClean="0"/>
              <a:pPr/>
              <a:t>1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>
            <a:extLst>
              <a:ext uri="{FF2B5EF4-FFF2-40B4-BE49-F238E27FC236}">
                <a16:creationId xmlns:a16="http://schemas.microsoft.com/office/drawing/2014/main" id="{259BE3D5-B8DD-4F53-93F8-DE8A782B35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Notes Placeholder 2">
            <a:extLst>
              <a:ext uri="{FF2B5EF4-FFF2-40B4-BE49-F238E27FC236}">
                <a16:creationId xmlns:a16="http://schemas.microsoft.com/office/drawing/2014/main" id="{C4785CDB-B57E-4EAB-BF80-EF9BD2AEA72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have a philosophical desire to die</a:t>
            </a:r>
          </a:p>
        </p:txBody>
      </p:sp>
      <p:sp>
        <p:nvSpPr>
          <p:cNvPr id="41988" name="Slide Number Placeholder 3">
            <a:extLst>
              <a:ext uri="{FF2B5EF4-FFF2-40B4-BE49-F238E27FC236}">
                <a16:creationId xmlns:a16="http://schemas.microsoft.com/office/drawing/2014/main" id="{28B8D59C-C977-42CE-BE19-A67C82089C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E9F11D8D-3825-4EF9-AE8A-F61F91A671BF}" type="slidenum">
              <a:rPr lang="en-GB" altLang="en-US" smtClean="0"/>
              <a:pPr/>
              <a:t>10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>
            <a:extLst>
              <a:ext uri="{FF2B5EF4-FFF2-40B4-BE49-F238E27FC236}">
                <a16:creationId xmlns:a16="http://schemas.microsoft.com/office/drawing/2014/main" id="{271ABF7E-885A-4E4B-9491-B0C2DF4AA14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>
            <a:extLst>
              <a:ext uri="{FF2B5EF4-FFF2-40B4-BE49-F238E27FC236}">
                <a16:creationId xmlns:a16="http://schemas.microsoft.com/office/drawing/2014/main" id="{DB380851-9DA3-4194-B4D2-B43F0D0B123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have a philosophical desire to die</a:t>
            </a:r>
          </a:p>
        </p:txBody>
      </p:sp>
      <p:sp>
        <p:nvSpPr>
          <p:cNvPr id="44036" name="Slide Number Placeholder 3">
            <a:extLst>
              <a:ext uri="{FF2B5EF4-FFF2-40B4-BE49-F238E27FC236}">
                <a16:creationId xmlns:a16="http://schemas.microsoft.com/office/drawing/2014/main" id="{E46C53B2-16C4-474A-BC09-74A50D1984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D1893C01-666A-4785-BDC9-0EC6A4545899}" type="slidenum">
              <a:rPr lang="en-GB" altLang="en-US" smtClean="0"/>
              <a:pPr/>
              <a:t>11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>
            <a:extLst>
              <a:ext uri="{FF2B5EF4-FFF2-40B4-BE49-F238E27FC236}">
                <a16:creationId xmlns:a16="http://schemas.microsoft.com/office/drawing/2014/main" id="{32542A6A-BBB0-481D-BBC0-8AD5321B38A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>
            <a:extLst>
              <a:ext uri="{FF2B5EF4-FFF2-40B4-BE49-F238E27FC236}">
                <a16:creationId xmlns:a16="http://schemas.microsoft.com/office/drawing/2014/main" id="{A20E75A1-D0C8-4F47-85C9-78817A98624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46084" name="Slide Number Placeholder 3">
            <a:extLst>
              <a:ext uri="{FF2B5EF4-FFF2-40B4-BE49-F238E27FC236}">
                <a16:creationId xmlns:a16="http://schemas.microsoft.com/office/drawing/2014/main" id="{71ECA70B-1148-42A2-8619-CED579DB43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B0043C50-D2CA-41F5-A7A4-7331C33484B9}" type="slidenum">
              <a:rPr lang="en-GB" altLang="en-US" smtClean="0"/>
              <a:pPr/>
              <a:t>12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>
            <a:extLst>
              <a:ext uri="{FF2B5EF4-FFF2-40B4-BE49-F238E27FC236}">
                <a16:creationId xmlns:a16="http://schemas.microsoft.com/office/drawing/2014/main" id="{8A8E8AE6-7BD1-4DBB-AB92-9C0840B409D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>
            <a:extLst>
              <a:ext uri="{FF2B5EF4-FFF2-40B4-BE49-F238E27FC236}">
                <a16:creationId xmlns:a16="http://schemas.microsoft.com/office/drawing/2014/main" id="{EA86E2BE-ECF0-44DC-BA75-2234F34D6BE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48132" name="Slide Number Placeholder 3">
            <a:extLst>
              <a:ext uri="{FF2B5EF4-FFF2-40B4-BE49-F238E27FC236}">
                <a16:creationId xmlns:a16="http://schemas.microsoft.com/office/drawing/2014/main" id="{BAE15270-0EB0-4167-8F21-DEAC52D2CB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2A16138-706A-4087-B465-03543661BF8D}" type="slidenum">
              <a:rPr lang="en-GB" altLang="en-US" smtClean="0"/>
              <a:pPr/>
              <a:t>13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>
            <a:extLst>
              <a:ext uri="{FF2B5EF4-FFF2-40B4-BE49-F238E27FC236}">
                <a16:creationId xmlns:a16="http://schemas.microsoft.com/office/drawing/2014/main" id="{57562EE3-C0E9-4D70-93CA-39445C91535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>
            <a:extLst>
              <a:ext uri="{FF2B5EF4-FFF2-40B4-BE49-F238E27FC236}">
                <a16:creationId xmlns:a16="http://schemas.microsoft.com/office/drawing/2014/main" id="{F0697FE1-C8A8-4023-9DAF-27FD65C6611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hlinkClick r:id="rId3"/>
              </a:rPr>
              <a:t>https://www.iasp.info/wspd2019/</a:t>
            </a:r>
            <a:endParaRPr lang="en-US" altLang="en-US"/>
          </a:p>
          <a:p>
            <a:r>
              <a:rPr lang="en-US" altLang="en-US"/>
              <a:t>Light a Candle near a Window at 8 PM to show your support for suicide prevention, to remember a lost loved one, and for the survivors of suicide.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sp>
        <p:nvSpPr>
          <p:cNvPr id="50180" name="Slide Number Placeholder 3">
            <a:extLst>
              <a:ext uri="{FF2B5EF4-FFF2-40B4-BE49-F238E27FC236}">
                <a16:creationId xmlns:a16="http://schemas.microsoft.com/office/drawing/2014/main" id="{B9709E38-1254-4324-A17E-F97F30FC06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9290529D-1A75-43E6-A9D2-5AF8C3007363}" type="slidenum">
              <a:rPr lang="en-GB" altLang="en-US" smtClean="0"/>
              <a:pPr/>
              <a:t>14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>
            <a:extLst>
              <a:ext uri="{FF2B5EF4-FFF2-40B4-BE49-F238E27FC236}">
                <a16:creationId xmlns:a16="http://schemas.microsoft.com/office/drawing/2014/main" id="{3837B2AD-E339-4A50-957F-CFC5D9A4594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Notes Placeholder 2">
            <a:extLst>
              <a:ext uri="{FF2B5EF4-FFF2-40B4-BE49-F238E27FC236}">
                <a16:creationId xmlns:a16="http://schemas.microsoft.com/office/drawing/2014/main" id="{D7F98F9C-CA75-420C-AC74-FE3E70DBBF4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World Suicide Prevention Day (WSPD), on 10 September, is organized by the International Association for Suicide Prevention (IASP).</a:t>
            </a:r>
          </a:p>
          <a:p>
            <a:r>
              <a:rPr lang="en-US" altLang="en-US"/>
              <a:t>WHO has been co-sponsor of the day. The purpose of this day is to raise awareness around the globe that suicide can be prevented.</a:t>
            </a:r>
          </a:p>
          <a:p>
            <a:r>
              <a:rPr lang="en-US" altLang="en-US"/>
              <a:t>In past years, over 300 activities in around 70 countries were reported to IASP, including educational and commemorative events, press briefings and conferences, as well as Facebook and Twitter coverage.</a:t>
            </a:r>
          </a:p>
          <a:p>
            <a:r>
              <a:rPr lang="en-US" altLang="en-US">
                <a:hlinkClick r:id="rId3"/>
              </a:rPr>
              <a:t>https://www.who.int/mental_health/prevention/suicide/wspd/en/</a:t>
            </a:r>
            <a:endParaRPr lang="en-US" altLang="en-US"/>
          </a:p>
          <a:p>
            <a:endParaRPr lang="en-US" altLang="en-US"/>
          </a:p>
        </p:txBody>
      </p:sp>
      <p:sp>
        <p:nvSpPr>
          <p:cNvPr id="27652" name="Slide Number Placeholder 3">
            <a:extLst>
              <a:ext uri="{FF2B5EF4-FFF2-40B4-BE49-F238E27FC236}">
                <a16:creationId xmlns:a16="http://schemas.microsoft.com/office/drawing/2014/main" id="{63DC3D0C-FF3C-4034-A4D0-028B352429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FD4328A7-709E-4DEF-B0FE-63AC9574301C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>
            <a:extLst>
              <a:ext uri="{FF2B5EF4-FFF2-40B4-BE49-F238E27FC236}">
                <a16:creationId xmlns:a16="http://schemas.microsoft.com/office/drawing/2014/main" id="{376AAF5A-AC02-40B0-B306-109358B4DC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>
            <a:extLst>
              <a:ext uri="{FF2B5EF4-FFF2-40B4-BE49-F238E27FC236}">
                <a16:creationId xmlns:a16="http://schemas.microsoft.com/office/drawing/2014/main" id="{31C490CF-5883-46F9-A6A5-727A0365E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depressed</a:t>
            </a:r>
          </a:p>
        </p:txBody>
      </p:sp>
      <p:sp>
        <p:nvSpPr>
          <p:cNvPr id="29700" name="Slide Number Placeholder 3">
            <a:extLst>
              <a:ext uri="{FF2B5EF4-FFF2-40B4-BE49-F238E27FC236}">
                <a16:creationId xmlns:a16="http://schemas.microsoft.com/office/drawing/2014/main" id="{3C57BC44-93A1-4131-8A75-32BF57F6356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29CB6C81-C87B-4330-AFD5-5D4FD93954E8}" type="slidenum">
              <a:rPr lang="en-GB" altLang="en-US" smtClean="0"/>
              <a:pPr/>
              <a:t>3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>
            <a:extLst>
              <a:ext uri="{FF2B5EF4-FFF2-40B4-BE49-F238E27FC236}">
                <a16:creationId xmlns:a16="http://schemas.microsoft.com/office/drawing/2014/main" id="{651BD2C5-7569-4003-856F-483CECFD724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Notes Placeholder 2">
            <a:extLst>
              <a:ext uri="{FF2B5EF4-FFF2-40B4-BE49-F238E27FC236}">
                <a16:creationId xmlns:a16="http://schemas.microsoft.com/office/drawing/2014/main" id="{00E0EC6B-6B7F-4E12-8186-A9B3B07E52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31748" name="Slide Number Placeholder 3">
            <a:extLst>
              <a:ext uri="{FF2B5EF4-FFF2-40B4-BE49-F238E27FC236}">
                <a16:creationId xmlns:a16="http://schemas.microsoft.com/office/drawing/2014/main" id="{92A15320-0697-4390-A8A4-85FFB94F88B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C8A2E4D1-DFFF-4097-9001-67333C0AE30D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>
            <a:extLst>
              <a:ext uri="{FF2B5EF4-FFF2-40B4-BE49-F238E27FC236}">
                <a16:creationId xmlns:a16="http://schemas.microsoft.com/office/drawing/2014/main" id="{E6F257B8-DB68-45FB-AEB9-F441F4764F0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>
            <a:extLst>
              <a:ext uri="{FF2B5EF4-FFF2-40B4-BE49-F238E27FC236}">
                <a16:creationId xmlns:a16="http://schemas.microsoft.com/office/drawing/2014/main" id="{F476690B-6589-4D25-A0EF-342FB4673DB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impulsive</a:t>
            </a:r>
          </a:p>
        </p:txBody>
      </p:sp>
      <p:sp>
        <p:nvSpPr>
          <p:cNvPr id="33796" name="Slide Number Placeholder 3">
            <a:extLst>
              <a:ext uri="{FF2B5EF4-FFF2-40B4-BE49-F238E27FC236}">
                <a16:creationId xmlns:a16="http://schemas.microsoft.com/office/drawing/2014/main" id="{EBC5E727-70A0-4552-ADCA-A26FC953F8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1593CE79-0D5C-41A5-89D6-4518C2E73AFE}" type="slidenum">
              <a:rPr lang="en-GB" altLang="en-US" smtClean="0"/>
              <a:pPr/>
              <a:t>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97066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>
            <a:extLst>
              <a:ext uri="{FF2B5EF4-FFF2-40B4-BE49-F238E27FC236}">
                <a16:creationId xmlns:a16="http://schemas.microsoft.com/office/drawing/2014/main" id="{E6F257B8-DB68-45FB-AEB9-F441F4764F0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>
            <a:extLst>
              <a:ext uri="{FF2B5EF4-FFF2-40B4-BE49-F238E27FC236}">
                <a16:creationId xmlns:a16="http://schemas.microsoft.com/office/drawing/2014/main" id="{F476690B-6589-4D25-A0EF-342FB4673DB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impulsive</a:t>
            </a:r>
          </a:p>
        </p:txBody>
      </p:sp>
      <p:sp>
        <p:nvSpPr>
          <p:cNvPr id="33796" name="Slide Number Placeholder 3">
            <a:extLst>
              <a:ext uri="{FF2B5EF4-FFF2-40B4-BE49-F238E27FC236}">
                <a16:creationId xmlns:a16="http://schemas.microsoft.com/office/drawing/2014/main" id="{EBC5E727-70A0-4552-ADCA-A26FC953F8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1593CE79-0D5C-41A5-89D6-4518C2E73AFE}" type="slidenum">
              <a:rPr lang="en-GB" altLang="en-US" smtClean="0"/>
              <a:pPr/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747653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>
            <a:extLst>
              <a:ext uri="{FF2B5EF4-FFF2-40B4-BE49-F238E27FC236}">
                <a16:creationId xmlns:a16="http://schemas.microsoft.com/office/drawing/2014/main" id="{24557C8A-C9DC-47E7-B604-50CD76E8C40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Notes Placeholder 2">
            <a:extLst>
              <a:ext uri="{FF2B5EF4-FFF2-40B4-BE49-F238E27FC236}">
                <a16:creationId xmlns:a16="http://schemas.microsoft.com/office/drawing/2014/main" id="{D370D45A-BC10-440A-B24B-BF2BB0908D4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crying out for help</a:t>
            </a:r>
          </a:p>
        </p:txBody>
      </p:sp>
      <p:sp>
        <p:nvSpPr>
          <p:cNvPr id="35844" name="Slide Number Placeholder 3">
            <a:extLst>
              <a:ext uri="{FF2B5EF4-FFF2-40B4-BE49-F238E27FC236}">
                <a16:creationId xmlns:a16="http://schemas.microsoft.com/office/drawing/2014/main" id="{D6B1FF00-E47D-41B1-BA2B-0CF3141306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21D35E57-967C-4231-A774-0492E84E2312}" type="slidenum">
              <a:rPr lang="en-GB" altLang="en-US" smtClean="0"/>
              <a:pPr/>
              <a:t>7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>
            <a:extLst>
              <a:ext uri="{FF2B5EF4-FFF2-40B4-BE49-F238E27FC236}">
                <a16:creationId xmlns:a16="http://schemas.microsoft.com/office/drawing/2014/main" id="{B2FFC64D-80C4-434C-AF37-75C5AA684E3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Notes Placeholder 2">
            <a:extLst>
              <a:ext uri="{FF2B5EF4-FFF2-40B4-BE49-F238E27FC236}">
                <a16:creationId xmlns:a16="http://schemas.microsoft.com/office/drawing/2014/main" id="{32FB3C34-EB41-4FF3-856B-70E71072B0B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crying out for help</a:t>
            </a:r>
          </a:p>
        </p:txBody>
      </p:sp>
      <p:sp>
        <p:nvSpPr>
          <p:cNvPr id="37892" name="Slide Number Placeholder 3">
            <a:extLst>
              <a:ext uri="{FF2B5EF4-FFF2-40B4-BE49-F238E27FC236}">
                <a16:creationId xmlns:a16="http://schemas.microsoft.com/office/drawing/2014/main" id="{782919ED-888A-480D-8E82-149931634C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AA77890F-AA56-42D5-8DA4-5317B81D09CA}" type="slidenum">
              <a:rPr lang="en-GB" altLang="en-US" smtClean="0"/>
              <a:pPr/>
              <a:t>8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>
            <a:extLst>
              <a:ext uri="{FF2B5EF4-FFF2-40B4-BE49-F238E27FC236}">
                <a16:creationId xmlns:a16="http://schemas.microsoft.com/office/drawing/2014/main" id="{AAD4746F-269A-42F0-B34A-C06406C3FA9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82688" y="698500"/>
            <a:ext cx="4646612" cy="34845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>
            <a:extLst>
              <a:ext uri="{FF2B5EF4-FFF2-40B4-BE49-F238E27FC236}">
                <a16:creationId xmlns:a16="http://schemas.microsoft.com/office/drawing/2014/main" id="{422A9C95-2500-4404-BFFF-802E2C61A01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CA" altLang="en-US"/>
              <a:t>Made a mistake</a:t>
            </a:r>
          </a:p>
          <a:p>
            <a:r>
              <a:rPr lang="en-CA" altLang="en-US"/>
              <a:t>-- </a:t>
            </a:r>
            <a:r>
              <a:rPr lang="en-US" altLang="en-US" b="1"/>
              <a:t>38</a:t>
            </a:r>
            <a:r>
              <a:rPr lang="en-US" altLang="en-US"/>
              <a:t>countries report having a national strategy for suicide prevention</a:t>
            </a:r>
          </a:p>
        </p:txBody>
      </p:sp>
      <p:sp>
        <p:nvSpPr>
          <p:cNvPr id="39940" name="Slide Number Placeholder 3">
            <a:extLst>
              <a:ext uri="{FF2B5EF4-FFF2-40B4-BE49-F238E27FC236}">
                <a16:creationId xmlns:a16="http://schemas.microsoft.com/office/drawing/2014/main" id="{4940D34D-44C3-49C4-AE0F-BA0E608543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E4C1054E-CE39-46C8-BA02-47957E024FEC}" type="slidenum">
              <a:rPr lang="en-GB" altLang="en-US" smtClean="0"/>
              <a:pPr/>
              <a:t>9</a:t>
            </a:fld>
            <a:endParaRPr lang="en-GB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CFBC7-9FC6-4C48-8731-0820A4EBA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94899C-9199-43F9-AE54-2B5E2E061844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10031-AA63-487B-81FD-F7B270EB2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2BE85-D7C1-47FB-820F-7DEDE2961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38854A-ECAC-47D2-80E0-7AFF6207FC4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173713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8BEB61-1CB4-4429-A35E-D4A6C429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2A562A-0FE4-4705-ADD9-324C8B96483E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8C9ED-8CAD-4B72-B2A0-4F46C1B7F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BC967-AA38-4D07-BBA5-25D17ABC0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EC0B4F-D8C0-41E1-BD17-377C987AC26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043672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C79C4-64BA-426E-B0D2-2E3BDDDD6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E2A197-7EE0-457A-9923-9C4E7AE2FE4E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A2858-5D3A-4DBE-9E1F-674F65E60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09F62-D8AE-4D52-8CFC-7BB666F73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D059A-84AF-410A-AF93-AA82B6F5721A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105943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2CD156C-495D-45A4-9A77-CAF5DD7F4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CF3A4E-35D6-4936-AF0D-CA3DA237C3B8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7F02936-3559-47C2-AC05-5F421415A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BA950FB-D018-4591-BD8D-D10EBE73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2EB060-AECD-4090-8C05-7E6FED66F8CC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4529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544FD2-5834-4BB1-9B88-5158C869618C}"/>
              </a:ext>
            </a:extLst>
          </p:cNvPr>
          <p:cNvSpPr/>
          <p:nvPr userDrawn="1"/>
        </p:nvSpPr>
        <p:spPr>
          <a:xfrm>
            <a:off x="0" y="549277"/>
            <a:ext cx="9144000" cy="358775"/>
          </a:xfrm>
          <a:prstGeom prst="rect">
            <a:avLst/>
          </a:prstGeom>
          <a:solidFill>
            <a:srgbClr val="8B25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GB" altLang="en-US" dirty="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AE2EB5F-0DCA-44C0-AE2B-437F51F94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D90660-FEEC-4E3D-A702-D59E34540785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E2ADBCA-416D-4493-BFF9-D0CA473C7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4EC4A36-1EBC-43E9-9DD2-4B71F91C8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BE17D6-535B-4518-8D45-B3FD7FC1FA8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3894585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A99C4-A4F4-40C7-8B99-A66E96BA0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30EF52-8941-4CB2-AC1E-DC96226F7BFE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56BCD-FA12-4A72-B7B5-0607E8565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B573B-2245-4DAC-997B-1092EE022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66BB42-C087-4F9E-938E-8507B5FFE60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1378348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4FFDA-3C66-4225-A2C3-2258E135F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C257E7-F3A9-4071-86CF-9C2F0EF6B51A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F08C4-462C-4DF3-949C-2729D22E9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A0C16-2DD3-453A-B91B-79D030B9B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C4D48B-CDB7-4277-AD89-83C7EE275C1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737783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2C27575-9836-4915-BF37-62767C378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E3710C-C74A-43C4-AB58-C124E86BBC86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2DAF6F5-1BB1-4372-B9FF-489E3FD2F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0345517-70CA-40C7-89AE-F4BCC3616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E6435B-AD85-48AB-B39B-9E95F85268DB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251208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39A4A0D-68BF-48C5-A892-542D30EFB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430AE2-1521-46D1-86A4-410F03F4DA8B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EBA8EB1-EB98-4144-9D90-DA4A90CA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217611E-B577-4AE9-A059-E65FF470E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124A71-17AB-46E2-9202-F24BFD86C93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749184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A9098A3-7524-4E92-B83F-DD1EFB4E0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C280D0-860C-4002-95F3-3BFA839D81DA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812E814-4C68-446B-8BA2-917517D3E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3E7339C-69EF-45F1-A6B5-87585DB5B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DD3D86-66A1-4FD0-BC44-86718DB5225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9485640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6222689C-B5DE-45C6-9750-EF2E2CFB8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B2729F-507D-474E-9118-D29079C2D922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4CB128C-87FB-4404-940C-A5FC0CB72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2863A86-F0BD-447B-9A75-7EC0EF65B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0B5946-B6BA-4591-AAB9-B86AE37DBA8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18049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C6B4D-6515-42BA-BB97-D63618E69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F92F93-2ABA-4B84-827A-9DE72C37DEA3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AFB7C-9A12-48D9-BDF7-015E5C20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FFC62-0309-485E-A120-194F911E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1DC106-E35F-4303-A678-81C4DE878F3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3007692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876E0C5-D1C2-4649-ADF4-0044477BF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79365B-23A5-4F11-AF76-C55E22DA6AF9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A29DA1-BFC8-41C7-87B9-3F3BBABA3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B41491E-2E07-4661-AD5A-B315E9AE0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F27F90-1FCE-46F0-94BC-833C6566E89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7597443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B50B53B-F434-4D18-B645-FE6F5F0C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1E029C-20FA-44A3-8277-30A6450584D2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66AA501-BB44-4274-9901-F614E0B07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23B2D1F-E294-4564-BB35-ADF7B09A3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37E4EF-F353-47FA-805E-F873C99AB3B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659369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ABABD-1B91-4530-96D1-3429F994C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A02E48-7F7F-46B9-B6A1-175EC3B635CD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BB0C6-2B1C-438C-8BFE-E527A8E1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AA5B8-A06B-4C0B-87E9-CE1512551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2BA4DB-D604-4B0B-8138-8529866A5F7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2065165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DDD1F-22FE-4EFE-BB67-FB40A49B2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64801E-68D8-4E82-9BA9-90014CC78971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52D1F-7947-4A3E-9523-FC7B8245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3ACF0-08F1-4842-805A-B8A61F5A2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B66976-12B4-4310-B377-9AD802A15B9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7853900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79D8810-D7CB-4417-8274-83E50F5A3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1764AE-9AAF-4231-8698-5EF63D0E6EF4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20E37BF-08E9-413F-82FD-14C533DF9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425BBDB-C4F3-403C-9717-8226CC67F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A55568-18DC-412D-A804-2BFD3A9B552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221135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6972229-9362-467F-8F17-6C559FB58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059F2B-4DBF-4B4E-A280-C56D68E34916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45E664E-0904-4906-BC7A-16B071C3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44C3804-31F2-4D62-A916-1AF9C2C03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49E423-8F7D-464F-A41F-4100199401CA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1277886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829C8095-06F7-4478-B028-3282541E2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2C7424-5BBF-4638-B43E-876827869D4C}"/>
              </a:ext>
            </a:extLst>
          </p:cNvPr>
          <p:cNvSpPr/>
          <p:nvPr userDrawn="1"/>
        </p:nvSpPr>
        <p:spPr>
          <a:xfrm>
            <a:off x="0" y="549277"/>
            <a:ext cx="9144000" cy="358775"/>
          </a:xfrm>
          <a:prstGeom prst="rect">
            <a:avLst/>
          </a:prstGeom>
          <a:solidFill>
            <a:srgbClr val="8B25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GB" altLang="en-US" dirty="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8"/>
            <a:ext cx="6517482" cy="250921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3"/>
            <a:ext cx="6517482" cy="1371599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CD19070-B530-41B7-8CAC-79FA52E26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A24632-0ED0-435D-A0BB-75F7EB0B7361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44D7D1B-8612-4165-86A7-00C8BD31F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4550B16-B79C-4799-A218-459F4D935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3D574D-1D3B-4D48-B65C-4CBC152CA7B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6361033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319D24A5-8B44-40CC-A208-BBD4BA25E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5"/>
            <a:ext cx="777287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2DCCBCF-ED1A-47CC-88AC-B88615EC322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CF90D5-D761-4C39-84D4-45EFF292D854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1D7C60C-B911-4074-B363-0CDEC7F2AE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2530317-D941-4F0C-8458-B35DF3B97D6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4379A4-D573-448F-A4EB-5226DE179D1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459840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C4A7C20C-A1A8-4887-9659-4AD2EB952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6"/>
            <a:ext cx="7763814" cy="2736819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60"/>
            <a:ext cx="7763814" cy="1368183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B292ABE-6700-46D0-935A-68060F2BF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E3E300-6844-4F09-A4B4-96AF64E63659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A1CA259-0AB7-46D1-B612-DF7D00D06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14C66D5-A4DF-4820-917C-F06AE6765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1FC30B-F356-4610-8794-D048B977754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9828897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B01788CB-CC33-4A05-BE99-FBC4C0A4B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3" y="618520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5"/>
            <a:ext cx="382952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5"/>
            <a:ext cx="382905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5E3B345C-91F8-4F04-A556-C03451EA5C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737191-9BAB-4C85-8AC7-F2807DD92E2E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B9AA7CB7-AC78-45A6-892D-02B291999D6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72813A58-EADE-4E6B-A945-6DCE0A6DDC5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CB6171-4965-4AD0-97DE-9E327FD7384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015768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68B39-29EC-4B12-A7CB-33E48BD35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46E344-EFE8-4897-9E29-50E30BCB2E6E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2649E1-CD5E-4D31-BF88-D5A32DB37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9415A-E3E7-4F54-9124-291CC2F3C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81B5FD-E34A-4C2D-A65A-8AC60EA496AC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928484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0AFB0EAD-E506-4727-897E-0703A30B9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3" y="618520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7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2" y="3051015"/>
            <a:ext cx="3829520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1" y="3051015"/>
            <a:ext cx="382905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6">
            <a:extLst>
              <a:ext uri="{FF2B5EF4-FFF2-40B4-BE49-F238E27FC236}">
                <a16:creationId xmlns:a16="http://schemas.microsoft.com/office/drawing/2014/main" id="{1A22E2AA-7983-406D-9634-D72CFA94C50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F3F7F3-9C8E-45E8-B4A2-7C5EB73DC032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3D000715-D40A-4846-8387-0D28B8A6E9A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9F84C1E2-51FF-4291-AA7F-ED37D677189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C91932-585A-4F67-BA53-BAF0E54F710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977656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F3D4C241-1813-44C5-BA7E-1FC433CE6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B96381B0-485E-47EA-BA60-7C595EED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B61099-CC58-4779-9960-967AE3DEF7ED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0158F45-D257-4C6F-8744-C22A5DDD9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78BD77DA-8C6F-43B3-A59D-F08006301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2F3F22-C8E4-489A-AEAD-B8771A2733E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914496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id="{2CDF784A-BDA9-4B6B-8D55-38641F98A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Date Placeholder 1">
            <a:extLst>
              <a:ext uri="{FF2B5EF4-FFF2-40B4-BE49-F238E27FC236}">
                <a16:creationId xmlns:a16="http://schemas.microsoft.com/office/drawing/2014/main" id="{9858C937-6D73-47A5-84B4-06E403112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DAC0ED-70B1-407A-A911-D9422F5BE6BA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88EBAC7C-A681-4A85-A1F6-1D780490E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E670947-B83A-4909-B4E9-D19AA410F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AB48E6-1399-478A-916B-35986D922768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5120429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F3FCDDA5-2814-4ABA-8DBF-73E86BDDF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8" y="609603"/>
            <a:ext cx="4650122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2" y="2632852"/>
            <a:ext cx="2951767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6C620B1C-E231-4038-9690-B71E876DAD9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684BCC-C759-4C48-8087-27EEBB1C7297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4DE26B33-4AB0-4E74-BCC5-F1781E24131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0C791FD0-E73B-4432-AC1A-21D3158EABF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197433-57AD-458E-9878-A651644D91B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40050268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5163A480-9FD0-43A8-BACB-710FC07AF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04271" y="609601"/>
            <a:ext cx="3005851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632855"/>
            <a:ext cx="4129604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36726636-94DA-4112-B774-9127947F1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E14E04-B7D2-48D5-ABD2-B2255082D597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099C838E-5BBA-4E24-93FE-17011B922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3592FC58-1E45-45DF-B04C-4C82F6CE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42D979-A9D2-4694-B3F2-2F96A9762D1F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0072641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DE8CD5B3-4A57-4708-96D8-8538667B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9" y="698261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5108728"/>
            <a:ext cx="7773339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2B467FE9-1792-44CC-8017-AECBB0981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AF56B5-5BDC-4C89-BDEC-F663D7F4A536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9F210789-71C3-4B85-9E2A-0A68D2A9F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81E933CB-00FE-4B69-9AD0-2F4BEB3DA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B886F5-BD46-4A2C-8026-8FC51FA69B52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393401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97070B82-1231-4E6E-B198-4F0C938CA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2"/>
            <a:ext cx="7773339" cy="342724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204821"/>
            <a:ext cx="7773339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C6C6ABE2-8984-4104-9B43-461D2130B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0CD7EF-0FAC-4E7A-ACA5-076E6F304D71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88D86D5E-A96D-4053-A73A-6DDAEBBEA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15FF216B-1476-4629-9593-65A084A42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B1CB19-17B3-4FA6-A242-9CDF21CDD976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99736083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8B7C949D-6607-41D4-851A-5AAC66A63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CDB8C8-8952-4051-A450-418A4AE40658}"/>
              </a:ext>
            </a:extLst>
          </p:cNvPr>
          <p:cNvSpPr txBox="1"/>
          <p:nvPr/>
        </p:nvSpPr>
        <p:spPr>
          <a:xfrm>
            <a:off x="738189" y="887415"/>
            <a:ext cx="546100" cy="585787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>
              <a:defRPr/>
            </a:pPr>
            <a:r>
              <a:rPr lang="en-US" sz="8000" dirty="0">
                <a:effectLst/>
              </a:rPr>
              <a:t>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C58301-0040-443C-9461-79BF3DAF6A2F}"/>
              </a:ext>
            </a:extLst>
          </p:cNvPr>
          <p:cNvSpPr txBox="1"/>
          <p:nvPr/>
        </p:nvSpPr>
        <p:spPr>
          <a:xfrm>
            <a:off x="7850188" y="3119440"/>
            <a:ext cx="554037" cy="585787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>
              <a:defRPr/>
            </a:pPr>
            <a:r>
              <a:rPr lang="en-US" sz="8000" dirty="0"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90"/>
            <a:ext cx="6977064" cy="272991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594788"/>
          </a:xfrm>
        </p:spPr>
        <p:txBody>
          <a:bodyPr anchor="t"/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372799"/>
            <a:ext cx="7773339" cy="1421053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45E42FE1-90B6-4A1F-AC20-C54B87073E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9C888E-0607-4EA7-ABB3-42DC01D7A06B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F52DE0C1-6A3C-4CAE-8B75-56063AF5221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83356EE2-8C52-4FB9-B655-1470264E27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1E6AFF-4A58-4186-AE7C-0A66B384C4C2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32247605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41B32106-99AF-41F1-9525-C8B2DE3566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4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63AB0641-4C61-4564-939E-D88E7C347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CD287E-1D4F-4FC1-8455-03E367394CF4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05C9C910-086C-4060-8F04-A7B436E04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E4034612-753A-4DDC-8763-3F3F030BB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B00EF1-4BA2-40EA-83B5-2712FC468B5C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31239795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7">
            <a:extLst>
              <a:ext uri="{FF2B5EF4-FFF2-40B4-BE49-F238E27FC236}">
                <a16:creationId xmlns:a16="http://schemas.microsoft.com/office/drawing/2014/main" id="{5DC2E03A-5F94-48E4-9834-4F6F33547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8"/>
            <a:ext cx="2474232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3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3" y="2943358"/>
            <a:ext cx="2477513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8"/>
            <a:ext cx="2478696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2">
            <a:extLst>
              <a:ext uri="{FF2B5EF4-FFF2-40B4-BE49-F238E27FC236}">
                <a16:creationId xmlns:a16="http://schemas.microsoft.com/office/drawing/2014/main" id="{CFFB3C70-C822-4079-83B7-776696AE43A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F026F-D8A6-403E-92BD-57F746B98322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83E0A762-1ACB-41B6-875C-F4F3274BD16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5D7507E1-A4F5-4DD2-9C1E-FFD36CC79AE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9E9437-7650-4FF6-9EF3-8CC4143351D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95767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5047FD4-C974-4AAA-96AC-10EDE3993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009D03-B1F1-46E6-90FE-5E0B5B585CF4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7D56031-0F92-4546-8F61-DAD50494B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27EDE5A-E4B0-4F29-BDFA-B41209A3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B43E89-5254-4162-977D-A175359B6D7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9477793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7">
            <a:extLst>
              <a:ext uri="{FF2B5EF4-FFF2-40B4-BE49-F238E27FC236}">
                <a16:creationId xmlns:a16="http://schemas.microsoft.com/office/drawing/2014/main" id="{60C78F41-B033-40B9-8BDD-B68D0F6B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610772"/>
            <a:ext cx="7773339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2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2" y="2367093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2" y="4781082"/>
            <a:ext cx="2472307" cy="1010118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3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3"/>
            <a:ext cx="2477514" cy="1010119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5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3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1" y="4781081"/>
            <a:ext cx="2478790" cy="1010121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2">
            <a:extLst>
              <a:ext uri="{FF2B5EF4-FFF2-40B4-BE49-F238E27FC236}">
                <a16:creationId xmlns:a16="http://schemas.microsoft.com/office/drawing/2014/main" id="{497CBB4A-B775-4195-A75F-4D909CBE9253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8466ED-D2FF-458B-A417-158F5BF4C976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14022181-061C-480D-9F1F-8454F97504BE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89BD99F3-6952-4DBD-BF02-D6B0A8A5AEB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D91E69-68E6-4F44-BD60-3EC7BC3635A3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18653406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FF2BCC1C-A566-413D-9C37-1C2F3883B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2367096"/>
            <a:ext cx="7773339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258904A-74A3-4ADC-92F4-834233FC004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6618E7-3C42-4341-A50F-49B915471AEE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2778D9E-1826-455F-8C18-A06845C027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7AC03A9-F878-4B59-AB07-066A39496A7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E1E7DC-01E6-496F-9727-CEFFF2509FF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3704973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B7BBDC34-773D-4AAF-BD4C-F0B4D5FAA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609604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609604"/>
            <a:ext cx="5744043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0DB8424-F401-49A3-96F1-FD34BE66428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9E94F-502D-4D43-BE95-C99D4459F785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A7A48D1-9D54-4B1E-9396-DCA0AE7DBAA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F84DCE-D32A-41E8-A72D-24D8081720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82ADA3-C0DD-4620-B24E-21C86FD5962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3570775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1DB0A-421E-4928-9240-73D045B70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716AF0-66F7-45E6-9FB8-F941AE09B6C2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5B907-FF4E-45B4-B472-2271278E3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0C813-0A53-49F0-86CD-2F8E45474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E0CD56-3A30-492B-B3D2-27805DE6D586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86869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DE4DF1B-C250-4BFE-87B9-5A72F129E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5B1EA7-7320-4911-9988-F7A1244FFAAF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827BDEE-D09A-42BD-A760-0F9314533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3EDB9DE-0F47-48BD-BA5E-1EFC28D6C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0829DA-EF98-4E16-B996-8CDBD8765E42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464911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436CF38-BECC-40E1-8EF4-BA597CA57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B5CCFC-7F68-44D1-A77A-7AD6CD0BE6E2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C1BB38E-7438-4858-BC5F-4AD72D9E1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ACF8857-BC8C-4437-AD79-70C01CA4D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D314E0-19F0-4D69-8E10-92010C9F45B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43177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30DF06A-852B-46CA-A07E-DB16B1E22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06D3DA-2608-43B2-840C-7E728E096644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BB75C5F-5079-4887-8955-1B389EF02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15B198B-C6A0-4124-B977-F1E3DBA50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7B6966-2E26-4DF3-81FC-7860E776880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77867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E0BB9C1-66AE-4580-897F-562335C5A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DAFA36-C9CF-4C67-9A17-56A640E1D6AB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AEAF29D-A1DD-4543-8A29-B6A716B4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96D630F-4248-41F4-B5A0-C0973CFEB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642536-695E-4220-9C56-B86786FB365B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167221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B4B48A3-0E26-4645-B54D-B49C10DF6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075A95-9481-4D11-97BB-58A191AB226E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762290F-2EE2-451A-A6B6-BF30D98F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A023D5F-7392-4D30-92C2-F58D805C4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9AF74A-E1AC-47B0-8585-EE8A1574E056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586739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8DBCE816-D893-4152-91F8-338C406CD07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1A79EEEF-7AC7-4BDB-9918-45D145B7A1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26F7D-8BB3-4F4B-9338-3ADDC04B0A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fld id="{B032B720-83CC-4922-9AB5-137C812376FB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FA11A-EFB4-4895-AFB5-27F539C57C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490BB-A356-44AC-9547-B0B53109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D76F9642-02A1-4675-8A58-A3433B216F0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46" r:id="rId1"/>
    <p:sldLayoutId id="2147484947" r:id="rId2"/>
    <p:sldLayoutId id="2147484948" r:id="rId3"/>
    <p:sldLayoutId id="2147484949" r:id="rId4"/>
    <p:sldLayoutId id="2147484950" r:id="rId5"/>
    <p:sldLayoutId id="2147484951" r:id="rId6"/>
    <p:sldLayoutId id="2147484952" r:id="rId7"/>
    <p:sldLayoutId id="2147484953" r:id="rId8"/>
    <p:sldLayoutId id="2147484954" r:id="rId9"/>
    <p:sldLayoutId id="2147484955" r:id="rId10"/>
    <p:sldLayoutId id="2147484956" r:id="rId11"/>
    <p:sldLayoutId id="2147484957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>
            <a:extLst>
              <a:ext uri="{FF2B5EF4-FFF2-40B4-BE49-F238E27FC236}">
                <a16:creationId xmlns:a16="http://schemas.microsoft.com/office/drawing/2014/main" id="{C4A09EAB-2783-4269-8532-A46C32755E6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2051" name="Text Placeholder 2">
            <a:extLst>
              <a:ext uri="{FF2B5EF4-FFF2-40B4-BE49-F238E27FC236}">
                <a16:creationId xmlns:a16="http://schemas.microsoft.com/office/drawing/2014/main" id="{8BD97EEF-3A6A-48DC-B2E4-16781FAC3DB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BA04B-DF6D-4963-963F-E04B4EE330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fld id="{0ED06D72-BFC9-4EEE-B44E-DBDAAD9D7D9A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D4CA8-63CC-4494-A564-D7BD3B0B3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05E18-9595-4D7B-B3FE-15DE6527CE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7A0682F-DAE7-4BE4-8630-8E09D4A4909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71" r:id="rId1"/>
    <p:sldLayoutId id="2147484958" r:id="rId2"/>
    <p:sldLayoutId id="2147484959" r:id="rId3"/>
    <p:sldLayoutId id="2147484960" r:id="rId4"/>
    <p:sldLayoutId id="2147484961" r:id="rId5"/>
    <p:sldLayoutId id="2147484962" r:id="rId6"/>
    <p:sldLayoutId id="2147484963" r:id="rId7"/>
    <p:sldLayoutId id="2147484964" r:id="rId8"/>
    <p:sldLayoutId id="2147484965" r:id="rId9"/>
    <p:sldLayoutId id="2147484966" r:id="rId10"/>
    <p:sldLayoutId id="2147484967" r:id="rId11"/>
    <p:sldLayoutId id="2147484968" r:id="rId12"/>
    <p:sldLayoutId id="2147484969" r:id="rId13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DC2D57DE-1711-4091-8EDD-48A1DB180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B113F2-A99B-4D82-A320-807A41503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19125"/>
            <a:ext cx="7772400" cy="1595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55C71B-D415-404E-BCD8-B6B346866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2366965"/>
            <a:ext cx="7772400" cy="3424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B13D5-7974-45C4-B0EF-02AE7EB5E8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759450" y="637624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ABE6BC52-B083-4FF4-82A4-CB45C08023F5}" type="datetime1">
              <a:rPr lang="en-GB" altLang="en-US" smtClean="0"/>
              <a:t>24/07/2019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164D8-768B-4CE6-A499-E604C84180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" y="6376243"/>
            <a:ext cx="500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96FEC-AB81-4CE8-9A67-83385636F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63409" y="6376243"/>
            <a:ext cx="5730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1862A924-6955-468A-8559-F467C304D5B3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72" r:id="rId1"/>
    <p:sldLayoutId id="2147484973" r:id="rId2"/>
    <p:sldLayoutId id="2147484974" r:id="rId3"/>
    <p:sldLayoutId id="2147484975" r:id="rId4"/>
    <p:sldLayoutId id="2147484976" r:id="rId5"/>
    <p:sldLayoutId id="2147484977" r:id="rId6"/>
    <p:sldLayoutId id="2147484978" r:id="rId7"/>
    <p:sldLayoutId id="2147484979" r:id="rId8"/>
    <p:sldLayoutId id="2147484980" r:id="rId9"/>
    <p:sldLayoutId id="2147484981" r:id="rId10"/>
    <p:sldLayoutId id="2147484982" r:id="rId11"/>
    <p:sldLayoutId id="2147484983" r:id="rId12"/>
    <p:sldLayoutId id="2147484984" r:id="rId13"/>
    <p:sldLayoutId id="2147484985" r:id="rId14"/>
    <p:sldLayoutId id="2147484986" r:id="rId15"/>
    <p:sldLayoutId id="2147484987" r:id="rId16"/>
    <p:sldLayoutId id="2147484988" r:id="rId17"/>
    <p:sldLayoutId id="2147484970" r:id="rId18"/>
  </p:sldLayoutIdLst>
  <p:hf hdr="0" ftr="0" dt="0"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2000" kern="1200" cap="all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kern="1200" cap="all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1600" kern="1200" cap="all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CC55661-087C-4536-B171-FF0A098683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384"/>
            <a:ext cx="9144000" cy="6227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147" name="TextBox 11">
            <a:extLst>
              <a:ext uri="{FF2B5EF4-FFF2-40B4-BE49-F238E27FC236}">
                <a16:creationId xmlns:a16="http://schemas.microsoft.com/office/drawing/2014/main" id="{E5555863-238E-4B69-AE57-23347C6E31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29350"/>
            <a:ext cx="9144000" cy="58420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  <a:defRPr/>
            </a:pPr>
            <a:r>
              <a:rPr lang="en-GB" altLang="en-US" i="1" dirty="0">
                <a:solidFill>
                  <a:schemeClr val="bg1"/>
                </a:solidFill>
              </a:rPr>
              <a:t>Working Together to Prevent Suicide</a:t>
            </a:r>
          </a:p>
        </p:txBody>
      </p:sp>
      <p:sp>
        <p:nvSpPr>
          <p:cNvPr id="24580" name="TextBox 1">
            <a:extLst>
              <a:ext uri="{FF2B5EF4-FFF2-40B4-BE49-F238E27FC236}">
                <a16:creationId xmlns:a16="http://schemas.microsoft.com/office/drawing/2014/main" id="{ACD24CC2-6D14-492A-979A-659B2A2C9D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640" y="2708275"/>
            <a:ext cx="460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9558C28-6DD9-4981-A4DA-53ACFD299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825" y="501652"/>
            <a:ext cx="8642350" cy="1127125"/>
          </a:xfrm>
        </p:spPr>
        <p:txBody>
          <a:bodyPr vert="horz" wrap="square" lIns="91440" tIns="45720" rIns="91440" bIns="45720" rtlCol="0" anchor="t">
            <a:noAutofit/>
          </a:bodyPr>
          <a:lstStyle/>
          <a:p>
            <a:pPr>
              <a:defRPr/>
            </a:pPr>
            <a:r>
              <a:rPr lang="en-GB" sz="4000" dirty="0">
                <a:solidFill>
                  <a:schemeClr val="bg1"/>
                </a:solidFill>
              </a:rPr>
              <a:t>Global Suicide Trends &amp; Analysis</a:t>
            </a:r>
            <a:endParaRPr lang="en-US" sz="4000" dirty="0">
              <a:solidFill>
                <a:schemeClr val="bg1"/>
              </a:solidFill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GB" altLang="en-US" sz="4000" b="1" dirty="0">
              <a:solidFill>
                <a:srgbClr val="002060"/>
              </a:solidFill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F1FB560-7F91-4CBB-810F-926383F59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181693"/>
              </p:ext>
            </p:extLst>
          </p:nvPr>
        </p:nvGraphicFramePr>
        <p:xfrm>
          <a:off x="286907" y="3192595"/>
          <a:ext cx="8693872" cy="370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101352">
                  <a:extLst>
                    <a:ext uri="{9D8B030D-6E8A-4147-A177-3AD203B41FA5}">
                      <a16:colId xmlns:a16="http://schemas.microsoft.com/office/drawing/2014/main" val="1492040974"/>
                    </a:ext>
                  </a:extLst>
                </a:gridCol>
                <a:gridCol w="1237011">
                  <a:extLst>
                    <a:ext uri="{9D8B030D-6E8A-4147-A177-3AD203B41FA5}">
                      <a16:colId xmlns:a16="http://schemas.microsoft.com/office/drawing/2014/main" val="2304431921"/>
                    </a:ext>
                  </a:extLst>
                </a:gridCol>
                <a:gridCol w="1157844">
                  <a:extLst>
                    <a:ext uri="{9D8B030D-6E8A-4147-A177-3AD203B41FA5}">
                      <a16:colId xmlns:a16="http://schemas.microsoft.com/office/drawing/2014/main" val="2361379725"/>
                    </a:ext>
                  </a:extLst>
                </a:gridCol>
                <a:gridCol w="706324">
                  <a:extLst>
                    <a:ext uri="{9D8B030D-6E8A-4147-A177-3AD203B41FA5}">
                      <a16:colId xmlns:a16="http://schemas.microsoft.com/office/drawing/2014/main" val="3593892389"/>
                    </a:ext>
                  </a:extLst>
                </a:gridCol>
                <a:gridCol w="1018773">
                  <a:extLst>
                    <a:ext uri="{9D8B030D-6E8A-4147-A177-3AD203B41FA5}">
                      <a16:colId xmlns:a16="http://schemas.microsoft.com/office/drawing/2014/main" val="3248308636"/>
                    </a:ext>
                  </a:extLst>
                </a:gridCol>
                <a:gridCol w="1032742">
                  <a:extLst>
                    <a:ext uri="{9D8B030D-6E8A-4147-A177-3AD203B41FA5}">
                      <a16:colId xmlns:a16="http://schemas.microsoft.com/office/drawing/2014/main" val="2346241788"/>
                    </a:ext>
                  </a:extLst>
                </a:gridCol>
                <a:gridCol w="1436748">
                  <a:extLst>
                    <a:ext uri="{9D8B030D-6E8A-4147-A177-3AD203B41FA5}">
                      <a16:colId xmlns:a16="http://schemas.microsoft.com/office/drawing/2014/main" val="399277631"/>
                    </a:ext>
                  </a:extLst>
                </a:gridCol>
                <a:gridCol w="1003078">
                  <a:extLst>
                    <a:ext uri="{9D8B030D-6E8A-4147-A177-3AD203B41FA5}">
                      <a16:colId xmlns:a16="http://schemas.microsoft.com/office/drawing/2014/main" val="14097501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Wingdings"/>
                        <a:buChar char="q"/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Vaishali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Chandni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Gaurav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 err="1">
                          <a:solidFill>
                            <a:schemeClr val="bg1"/>
                          </a:solidFill>
                        </a:rPr>
                        <a:t>Jie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Javier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Duane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buFont typeface="Wingdings"/>
                        <a:buChar char="q"/>
                      </a:pPr>
                      <a:r>
                        <a:rPr lang="en-US" sz="1600" u="none" strike="noStrike" noProof="0" dirty="0" err="1">
                          <a:solidFill>
                            <a:schemeClr val="bg1"/>
                          </a:solidFill>
                        </a:rPr>
                        <a:t>Liangliang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Wing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857999"/>
                  </a:ext>
                </a:extLst>
              </a:tr>
            </a:tbl>
          </a:graphicData>
        </a:graphic>
      </p:graphicFrame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5890"/>
            <a:ext cx="8229600" cy="433387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cap="none" dirty="0"/>
              <a:t>Trends in </a:t>
            </a:r>
            <a:r>
              <a:rPr lang="en-IN" cap="none" dirty="0"/>
              <a:t>Developed Countries</a:t>
            </a:r>
            <a:endParaRPr 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1" y="1703912"/>
            <a:ext cx="4320480" cy="396044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cap="none" dirty="0"/>
              <a:t>Canada shows downward trend. A decrease of ~35% from 1995-2006.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cap="none" dirty="0"/>
              <a:t>Ireland’s concerning. Went from ~14 (per 100k, per year) to 33 between 1988 and 1998 (an increase of ~135%)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cap="none" dirty="0"/>
              <a:t>US shows the most concerning upward trend</a:t>
            </a:r>
            <a:endParaRPr lang="en-US" cap="none" dirty="0"/>
          </a:p>
        </p:txBody>
      </p:sp>
      <p:pic>
        <p:nvPicPr>
          <p:cNvPr id="40964" name="Picture 11">
            <a:extLst>
              <a:ext uri="{FF2B5EF4-FFF2-40B4-BE49-F238E27FC236}">
                <a16:creationId xmlns:a16="http://schemas.microsoft.com/office/drawing/2014/main" id="{E679B367-9F35-45DD-BF88-4AF4032D9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474" y="1916832"/>
            <a:ext cx="3784804" cy="280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10</a:t>
            </a:fld>
            <a:endParaRPr lang="en-GB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88BBD2-8192-4214-9BAD-24C85A8AF6FA}"/>
              </a:ext>
            </a:extLst>
          </p:cNvPr>
          <p:cNvSpPr txBox="1"/>
          <p:nvPr/>
        </p:nvSpPr>
        <p:spPr>
          <a:xfrm>
            <a:off x="0" y="548680"/>
            <a:ext cx="9144000" cy="461665"/>
          </a:xfrm>
          <a:prstGeom prst="rect">
            <a:avLst/>
          </a:prstGeom>
          <a:solidFill>
            <a:srgbClr val="FF6600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  <a:latin typeface="+mj-lt"/>
              </a:rPr>
              <a:t>Young to Middle-Aged Men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 from </a:t>
            </a:r>
            <a:r>
              <a:rPr lang="en-IN" sz="2400" dirty="0">
                <a:solidFill>
                  <a:schemeClr val="bg1"/>
                </a:solidFill>
                <a:latin typeface="+mj-lt"/>
              </a:rPr>
              <a:t>Canada, UK, US, Ireland and France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5890"/>
            <a:ext cx="8229600" cy="433387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cap="none" dirty="0"/>
              <a:t>Trends in Developed Countries</a:t>
            </a:r>
          </a:p>
        </p:txBody>
      </p:sp>
      <p:sp>
        <p:nvSpPr>
          <p:cNvPr id="43011" name="Content Placeholder 2">
            <a:extLst>
              <a:ext uri="{FF2B5EF4-FFF2-40B4-BE49-F238E27FC236}">
                <a16:creationId xmlns:a16="http://schemas.microsoft.com/office/drawing/2014/main" id="{9B5498EE-5EA0-4C53-B97D-8A1E25172D82}"/>
              </a:ext>
            </a:extLst>
          </p:cNvPr>
          <p:cNvSpPr txBox="1">
            <a:spLocks/>
          </p:cNvSpPr>
          <p:nvPr/>
        </p:nvSpPr>
        <p:spPr bwMode="auto">
          <a:xfrm>
            <a:off x="4700590" y="3644900"/>
            <a:ext cx="4130675" cy="273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 sz="1800" dirty="0">
                <a:latin typeface="Tw Cen MT"/>
                <a:cs typeface="Arial"/>
              </a:rPr>
              <a:t>35-54 at the highest risk in Canada, Ireland and the UK which follow closer to a gaussian distribution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endParaRPr lang="en-IN" altLang="en-US" sz="1600" dirty="0"/>
          </a:p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 sz="1800" dirty="0">
                <a:latin typeface="Tw Cen MT"/>
                <a:cs typeface="Arial"/>
              </a:rPr>
              <a:t>In US, suicide rate for men and women continues to increase with age, but the female rate decreases in old age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endParaRPr lang="en-IN" altLang="en-US" sz="1600" dirty="0"/>
          </a:p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 sz="1800" dirty="0">
                <a:latin typeface="Tw Cen MT"/>
                <a:cs typeface="Arial"/>
              </a:rPr>
              <a:t>Canada has the lowest suicide rate in every sex-age group</a:t>
            </a:r>
            <a:endParaRPr lang="en-US" altLang="en-US" sz="1800" dirty="0">
              <a:latin typeface="Tw Cen MT"/>
              <a:cs typeface="Arial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Arial" panose="020B0604020202020204" pitchFamily="34" charset="0"/>
              <a:buNone/>
            </a:pPr>
            <a:endParaRPr lang="en-US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339303-F876-4863-9965-BFE5EDB94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6016" y="1772816"/>
            <a:ext cx="4114800" cy="933055"/>
          </a:xfrm>
        </p:spPr>
        <p:txBody>
          <a:bodyPr>
            <a:normAutofit/>
          </a:bodyPr>
          <a:lstStyle/>
          <a:p>
            <a:pPr eaLnBrk="1" hangingPunct="1"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Suicide rate increases with age for France, and US (to a lesser extent)</a:t>
            </a:r>
          </a:p>
        </p:txBody>
      </p:sp>
      <p:pic>
        <p:nvPicPr>
          <p:cNvPr id="43013" name="Picture 6">
            <a:extLst>
              <a:ext uri="{FF2B5EF4-FFF2-40B4-BE49-F238E27FC236}">
                <a16:creationId xmlns:a16="http://schemas.microsoft.com/office/drawing/2014/main" id="{D1F69E8A-D53E-4B6C-8DE8-1E42C5229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290" y="1097154"/>
            <a:ext cx="3526035" cy="2331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4" name="Picture 5">
            <a:extLst>
              <a:ext uri="{FF2B5EF4-FFF2-40B4-BE49-F238E27FC236}">
                <a16:creationId xmlns:a16="http://schemas.microsoft.com/office/drawing/2014/main" id="{77E97CA3-A8DF-4D56-92F6-1C08EFDC7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2" y="3429000"/>
            <a:ext cx="3986213" cy="330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11</a:t>
            </a:fld>
            <a:endParaRPr lang="en-GB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5AF297-D124-48BD-B721-A4191A50657D}"/>
              </a:ext>
            </a:extLst>
          </p:cNvPr>
          <p:cNvSpPr txBox="1"/>
          <p:nvPr/>
        </p:nvSpPr>
        <p:spPr>
          <a:xfrm>
            <a:off x="0" y="548680"/>
            <a:ext cx="9144000" cy="461665"/>
          </a:xfrm>
          <a:prstGeom prst="rect">
            <a:avLst/>
          </a:prstGeom>
          <a:solidFill>
            <a:srgbClr val="FF6600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</a:rPr>
              <a:t>2010 - 2015 for Canada, UK, US, Ireland and France 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160338"/>
            <a:ext cx="8229600" cy="5715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cap="none" dirty="0"/>
              <a:t>External </a:t>
            </a:r>
            <a:r>
              <a:rPr lang="en-US" cap="none"/>
              <a:t>Factor influencing </a:t>
            </a:r>
            <a:r>
              <a:rPr lang="en-US" cap="none" dirty="0"/>
              <a:t>Suicide Rate</a:t>
            </a:r>
          </a:p>
        </p:txBody>
      </p:sp>
      <p:sp>
        <p:nvSpPr>
          <p:cNvPr id="28675" name="Content Placeholder 2">
            <a:extLst>
              <a:ext uri="{FF2B5EF4-FFF2-40B4-BE49-F238E27FC236}">
                <a16:creationId xmlns:a16="http://schemas.microsoft.com/office/drawing/2014/main" id="{E7CF3DE5-BA32-4372-8D0C-BD06542B3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13" y="908720"/>
            <a:ext cx="4186238" cy="5788942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900" dirty="0"/>
              <a:t> </a:t>
            </a:r>
            <a:r>
              <a:rPr lang="en-IN" sz="1800" cap="none" dirty="0"/>
              <a:t>Sun exposure is related to vitamin D linked with mental health and depression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Sun exposure is related to melatonin related to sleep quality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We integrated the data from Kaggle -</a:t>
            </a:r>
            <a:r>
              <a:rPr lang="en-IN" sz="1800" b="1" cap="none" dirty="0"/>
              <a:t>Climate Change: Earth Surface Temperature Data </a:t>
            </a:r>
            <a:r>
              <a:rPr lang="en-IN" sz="1800" cap="none" dirty="0"/>
              <a:t>with suicide data.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Negative correlation between average temperature of a country and its suicide rate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For the countries in our data, average temperature plays a role!</a:t>
            </a:r>
          </a:p>
        </p:txBody>
      </p:sp>
      <p:pic>
        <p:nvPicPr>
          <p:cNvPr id="45060" name="Picture 3">
            <a:extLst>
              <a:ext uri="{FF2B5EF4-FFF2-40B4-BE49-F238E27FC236}">
                <a16:creationId xmlns:a16="http://schemas.microsoft.com/office/drawing/2014/main" id="{DF25290C-995B-4C6E-A237-165BD7FDD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9936" y="1412776"/>
            <a:ext cx="3568700" cy="354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12</a:t>
            </a:fld>
            <a:endParaRPr lang="en-GB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9865"/>
            <a:ext cx="8229600" cy="561975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cap="none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50888"/>
            <a:ext cx="8229600" cy="452596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marL="0" indent="0" eaLnBrk="1" fontAlgn="auto" hangingPunct="1">
              <a:spcAft>
                <a:spcPts val="0"/>
              </a:spcAft>
              <a:buNone/>
              <a:defRPr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98E23C-B8E5-47C9-8FA2-0F01FF3B9CAD}"/>
              </a:ext>
            </a:extLst>
          </p:cNvPr>
          <p:cNvSpPr txBox="1"/>
          <p:nvPr/>
        </p:nvSpPr>
        <p:spPr>
          <a:xfrm>
            <a:off x="457200" y="981075"/>
            <a:ext cx="8229600" cy="5909310"/>
          </a:xfrm>
          <a:prstGeom prst="rect">
            <a:avLst/>
          </a:prstGeom>
          <a:noFill/>
        </p:spPr>
        <p:txBody>
          <a:bodyPr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Suicide rates are </a:t>
            </a:r>
            <a:r>
              <a:rPr lang="en-IN" b="1" dirty="0">
                <a:latin typeface="+mn-lt"/>
                <a:cs typeface="+mn-cs"/>
              </a:rPr>
              <a:t>decreasing</a:t>
            </a:r>
            <a:r>
              <a:rPr lang="en-IN" dirty="0">
                <a:latin typeface="+mn-lt"/>
                <a:cs typeface="+mn-cs"/>
              </a:rPr>
              <a:t> globally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2/3 of countries show clear linear decreasing trends over time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On average, suicide rate </a:t>
            </a:r>
            <a:r>
              <a:rPr lang="en-IN" b="1" dirty="0">
                <a:latin typeface="+mn-lt"/>
                <a:cs typeface="+mn-cs"/>
              </a:rPr>
              <a:t>increases with age</a:t>
            </a:r>
            <a:r>
              <a:rPr lang="en-IN" dirty="0">
                <a:latin typeface="+mn-lt"/>
                <a:cs typeface="+mn-cs"/>
              </a:rPr>
              <a:t> for Americas, Asia &amp; Europe, but not Africa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Weak </a:t>
            </a:r>
            <a:r>
              <a:rPr lang="en-IN" b="1" dirty="0">
                <a:latin typeface="+mn-lt"/>
                <a:cs typeface="+mn-cs"/>
              </a:rPr>
              <a:t>positive relationship</a:t>
            </a:r>
            <a:r>
              <a:rPr lang="en-IN" dirty="0">
                <a:latin typeface="+mn-lt"/>
                <a:cs typeface="+mn-cs"/>
              </a:rPr>
              <a:t> found between GDP (per capita) and suicide rate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b="1" dirty="0">
                <a:latin typeface="+mn-lt"/>
                <a:cs typeface="+mn-cs"/>
              </a:rPr>
              <a:t>Overrepresentation of men</a:t>
            </a:r>
            <a:r>
              <a:rPr lang="en-IN" dirty="0">
                <a:latin typeface="+mn-lt"/>
                <a:cs typeface="+mn-cs"/>
              </a:rPr>
              <a:t> at every level of analysis- globally, at a continent and country level). 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Globally, the male suicide rate is </a:t>
            </a:r>
            <a:r>
              <a:rPr lang="en-IN" b="1" dirty="0">
                <a:latin typeface="+mn-lt"/>
                <a:cs typeface="+mn-cs"/>
              </a:rPr>
              <a:t>~3.5x higher </a:t>
            </a:r>
            <a:r>
              <a:rPr lang="en-IN" dirty="0">
                <a:latin typeface="+mn-lt"/>
                <a:cs typeface="+mn-cs"/>
              </a:rPr>
              <a:t>than female.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Tw Cen MT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Average temperature of a country has a weak </a:t>
            </a:r>
            <a:r>
              <a:rPr lang="en-IN" b="1" dirty="0">
                <a:latin typeface="+mn-lt"/>
                <a:cs typeface="+mn-cs"/>
              </a:rPr>
              <a:t>negative correlation</a:t>
            </a:r>
            <a:r>
              <a:rPr lang="en-IN" dirty="0">
                <a:latin typeface="+mn-lt"/>
                <a:cs typeface="+mn-cs"/>
              </a:rPr>
              <a:t> with its suicide rate. However, this is not a universal factor.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Tw Cen MT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/>
          </a:p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13</a:t>
            </a:fld>
            <a:endParaRPr lang="en-GB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>
            <a:extLst>
              <a:ext uri="{FF2B5EF4-FFF2-40B4-BE49-F238E27FC236}">
                <a16:creationId xmlns:a16="http://schemas.microsoft.com/office/drawing/2014/main" id="{C47F6F53-40E2-4FC3-B83A-69CCAA4B39C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6615"/>
            <a:ext cx="9144000" cy="60213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6DCA72-2318-4463-A87B-D96DED58F6C0}"/>
              </a:ext>
            </a:extLst>
          </p:cNvPr>
          <p:cNvSpPr/>
          <p:nvPr/>
        </p:nvSpPr>
        <p:spPr>
          <a:xfrm>
            <a:off x="107950" y="836613"/>
            <a:ext cx="5035550" cy="230505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s-ES" sz="3600" b="1" dirty="0">
                <a:solidFill>
                  <a:srgbClr val="FFFF00"/>
                </a:solidFill>
              </a:rPr>
              <a:t>World Suicide </a:t>
            </a:r>
            <a:r>
              <a:rPr lang="en-CA" sz="3600" b="1" dirty="0">
                <a:solidFill>
                  <a:srgbClr val="FFFF00"/>
                </a:solidFill>
              </a:rPr>
              <a:t>Prevention</a:t>
            </a:r>
            <a:r>
              <a:rPr lang="es-ES" sz="3600" b="1" dirty="0">
                <a:solidFill>
                  <a:srgbClr val="FFFF00"/>
                </a:solidFill>
              </a:rPr>
              <a:t> Day</a:t>
            </a:r>
          </a:p>
          <a:p>
            <a:pPr algn="ctr" eaLnBrk="1" hangingPunct="1">
              <a:defRPr/>
            </a:pPr>
            <a:r>
              <a:rPr lang="es-ES" sz="3200" b="1" dirty="0">
                <a:solidFill>
                  <a:srgbClr val="FFFF00"/>
                </a:solidFill>
              </a:rPr>
              <a:t>10 </a:t>
            </a:r>
            <a:r>
              <a:rPr lang="en-CA" sz="3200" b="1" dirty="0">
                <a:solidFill>
                  <a:srgbClr val="FFFF00"/>
                </a:solidFill>
              </a:rPr>
              <a:t>September</a:t>
            </a:r>
            <a:r>
              <a:rPr lang="es-ES" sz="3200" b="1" dirty="0">
                <a:solidFill>
                  <a:srgbClr val="FFFF00"/>
                </a:solidFill>
              </a:rPr>
              <a:t>, 2019</a:t>
            </a:r>
          </a:p>
        </p:txBody>
      </p:sp>
      <p:sp>
        <p:nvSpPr>
          <p:cNvPr id="49156" name="TextBox 7">
            <a:extLst>
              <a:ext uri="{FF2B5EF4-FFF2-40B4-BE49-F238E27FC236}">
                <a16:creationId xmlns:a16="http://schemas.microsoft.com/office/drawing/2014/main" id="{A84CCDE3-1EBE-4F55-9838-702E717A1F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2" y="4562475"/>
            <a:ext cx="4545013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2800" b="1" dirty="0">
                <a:latin typeface="+mn-lt"/>
              </a:rPr>
              <a:t>PREVENT SUICIDE: TEND THE HAND AND SAVE LIVES </a:t>
            </a:r>
            <a:endParaRPr lang="es-ES_tradnl" altLang="en-US" sz="2800" b="1" dirty="0">
              <a:latin typeface="+mn-lt"/>
            </a:endParaRPr>
          </a:p>
        </p:txBody>
      </p:sp>
      <p:pic>
        <p:nvPicPr>
          <p:cNvPr id="49157" name="Picture 9">
            <a:extLst>
              <a:ext uri="{FF2B5EF4-FFF2-40B4-BE49-F238E27FC236}">
                <a16:creationId xmlns:a16="http://schemas.microsoft.com/office/drawing/2014/main" id="{9FAD011A-3CE2-46D3-B6D4-A395A06DD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152" y="5661027"/>
            <a:ext cx="4760913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158" name="Picture 6">
            <a:extLst>
              <a:ext uri="{FF2B5EF4-FFF2-40B4-BE49-F238E27FC236}">
                <a16:creationId xmlns:a16="http://schemas.microsoft.com/office/drawing/2014/main" id="{2317CC62-F91B-4C14-8077-9F93407D54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9152" y="5661027"/>
            <a:ext cx="1579563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3DC3F7C-70F8-4D63-A5F2-F35C6FA78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239" y="189657"/>
            <a:ext cx="8229600" cy="561975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Thank you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14</a:t>
            </a:fld>
            <a:endParaRPr lang="en-GB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98000">
              <a:srgbClr val="D9D9D9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1B4EC0E-CF9A-4AE8-940C-F9D322A2F3C3}"/>
              </a:ext>
            </a:extLst>
          </p:cNvPr>
          <p:cNvSpPr txBox="1">
            <a:spLocks/>
          </p:cNvSpPr>
          <p:nvPr/>
        </p:nvSpPr>
        <p:spPr>
          <a:xfrm>
            <a:off x="430213" y="188915"/>
            <a:ext cx="8229600" cy="87312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b="1" cap="none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Did you know?</a:t>
            </a:r>
            <a:endParaRPr lang="en-US" cap="none" dirty="0"/>
          </a:p>
        </p:txBody>
      </p:sp>
      <p:sp>
        <p:nvSpPr>
          <p:cNvPr id="26632" name="TextBox 8209">
            <a:extLst>
              <a:ext uri="{FF2B5EF4-FFF2-40B4-BE49-F238E27FC236}">
                <a16:creationId xmlns:a16="http://schemas.microsoft.com/office/drawing/2014/main" id="{718339C7-3150-4ADA-9730-54BD2A10C8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6096" y="2873720"/>
            <a:ext cx="34563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GB" altLang="en-US" sz="2400" dirty="0">
                <a:latin typeface="+mj-lt"/>
              </a:rPr>
              <a:t>(800K deaths per year)</a:t>
            </a:r>
            <a:endParaRPr lang="en-US" altLang="en-US" sz="2400" dirty="0">
              <a:latin typeface="+mj-lt"/>
            </a:endParaRPr>
          </a:p>
        </p:txBody>
      </p:sp>
      <p:sp>
        <p:nvSpPr>
          <p:cNvPr id="26633" name="TextBox 8210">
            <a:extLst>
              <a:ext uri="{FF2B5EF4-FFF2-40B4-BE49-F238E27FC236}">
                <a16:creationId xmlns:a16="http://schemas.microsoft.com/office/drawing/2014/main" id="{AC31220F-310B-4F0E-B2CC-0435638B2B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64722" y="5177876"/>
            <a:ext cx="192565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GB" altLang="en-US" sz="2400" dirty="0">
                <a:latin typeface="+mj-lt"/>
              </a:rPr>
              <a:t>leading cause of death</a:t>
            </a:r>
            <a:endParaRPr lang="en-US" altLang="en-US" sz="2400" dirty="0">
              <a:latin typeface="+mj-l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26E5E25-73BC-4315-AF6D-45E0C6BD472D}"/>
              </a:ext>
            </a:extLst>
          </p:cNvPr>
          <p:cNvGrpSpPr/>
          <p:nvPr/>
        </p:nvGrpSpPr>
        <p:grpSpPr>
          <a:xfrm>
            <a:off x="2769307" y="4447816"/>
            <a:ext cx="1143000" cy="1051560"/>
            <a:chOff x="2809424" y="4792842"/>
            <a:chExt cx="1143000" cy="1051560"/>
          </a:xfrm>
        </p:grpSpPr>
        <p:sp>
          <p:nvSpPr>
            <p:cNvPr id="70" name="Rounded Rectangle 114">
              <a:extLst>
                <a:ext uri="{FF2B5EF4-FFF2-40B4-BE49-F238E27FC236}">
                  <a16:creationId xmlns:a16="http://schemas.microsoft.com/office/drawing/2014/main" id="{DFB21971-FA13-4284-8270-EEAFCC55C856}"/>
                </a:ext>
              </a:extLst>
            </p:cNvPr>
            <p:cNvSpPr/>
            <p:nvPr/>
          </p:nvSpPr>
          <p:spPr>
            <a:xfrm>
              <a:off x="2809424" y="4792842"/>
              <a:ext cx="228600" cy="137160"/>
            </a:xfrm>
            <a:prstGeom prst="roundRect">
              <a:avLst/>
            </a:prstGeom>
            <a:solidFill>
              <a:srgbClr val="FF0066"/>
            </a:solid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1" name="Rounded Rectangle 115">
              <a:extLst>
                <a:ext uri="{FF2B5EF4-FFF2-40B4-BE49-F238E27FC236}">
                  <a16:creationId xmlns:a16="http://schemas.microsoft.com/office/drawing/2014/main" id="{E293B630-7D21-45D0-8037-16E8374EC007}"/>
                </a:ext>
              </a:extLst>
            </p:cNvPr>
            <p:cNvSpPr/>
            <p:nvPr/>
          </p:nvSpPr>
          <p:spPr>
            <a:xfrm>
              <a:off x="3114224" y="4792842"/>
              <a:ext cx="228600" cy="137160"/>
            </a:xfrm>
            <a:prstGeom prst="roundRect">
              <a:avLst/>
            </a:prstGeom>
            <a:solidFill>
              <a:srgbClr val="FF0066"/>
            </a:solid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2" name="Rounded Rectangle 116">
              <a:extLst>
                <a:ext uri="{FF2B5EF4-FFF2-40B4-BE49-F238E27FC236}">
                  <a16:creationId xmlns:a16="http://schemas.microsoft.com/office/drawing/2014/main" id="{161C3B84-4ABD-4F00-AB26-0896BE8B2501}"/>
                </a:ext>
              </a:extLst>
            </p:cNvPr>
            <p:cNvSpPr/>
            <p:nvPr/>
          </p:nvSpPr>
          <p:spPr>
            <a:xfrm>
              <a:off x="3419024" y="47928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3" name="Rounded Rectangle 117">
              <a:extLst>
                <a:ext uri="{FF2B5EF4-FFF2-40B4-BE49-F238E27FC236}">
                  <a16:creationId xmlns:a16="http://schemas.microsoft.com/office/drawing/2014/main" id="{FAA59828-2211-40E5-9CEE-C92C7B120F35}"/>
                </a:ext>
              </a:extLst>
            </p:cNvPr>
            <p:cNvSpPr/>
            <p:nvPr/>
          </p:nvSpPr>
          <p:spPr>
            <a:xfrm>
              <a:off x="2809424" y="50214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4" name="Rounded Rectangle 118">
              <a:extLst>
                <a:ext uri="{FF2B5EF4-FFF2-40B4-BE49-F238E27FC236}">
                  <a16:creationId xmlns:a16="http://schemas.microsoft.com/office/drawing/2014/main" id="{AD047C44-78E6-42FB-858C-D7BCC9F9815D}"/>
                </a:ext>
              </a:extLst>
            </p:cNvPr>
            <p:cNvSpPr/>
            <p:nvPr/>
          </p:nvSpPr>
          <p:spPr>
            <a:xfrm>
              <a:off x="3114224" y="50214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5" name="Rounded Rectangle 119">
              <a:extLst>
                <a:ext uri="{FF2B5EF4-FFF2-40B4-BE49-F238E27FC236}">
                  <a16:creationId xmlns:a16="http://schemas.microsoft.com/office/drawing/2014/main" id="{089B228B-A50E-4599-86A6-F83DEA2E886A}"/>
                </a:ext>
              </a:extLst>
            </p:cNvPr>
            <p:cNvSpPr/>
            <p:nvPr/>
          </p:nvSpPr>
          <p:spPr>
            <a:xfrm>
              <a:off x="3419024" y="50214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6" name="Rounded Rectangle 120">
              <a:extLst>
                <a:ext uri="{FF2B5EF4-FFF2-40B4-BE49-F238E27FC236}">
                  <a16:creationId xmlns:a16="http://schemas.microsoft.com/office/drawing/2014/main" id="{62F07DDE-5369-4F9A-AFF5-5CB4789A5D8D}"/>
                </a:ext>
              </a:extLst>
            </p:cNvPr>
            <p:cNvSpPr/>
            <p:nvPr/>
          </p:nvSpPr>
          <p:spPr>
            <a:xfrm>
              <a:off x="2809424" y="52500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7" name="Rounded Rectangle 121">
              <a:extLst>
                <a:ext uri="{FF2B5EF4-FFF2-40B4-BE49-F238E27FC236}">
                  <a16:creationId xmlns:a16="http://schemas.microsoft.com/office/drawing/2014/main" id="{68363ED1-5459-4033-9AB9-C88193F6849E}"/>
                </a:ext>
              </a:extLst>
            </p:cNvPr>
            <p:cNvSpPr/>
            <p:nvPr/>
          </p:nvSpPr>
          <p:spPr>
            <a:xfrm>
              <a:off x="3114224" y="52500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8" name="Rounded Rectangle 122">
              <a:extLst>
                <a:ext uri="{FF2B5EF4-FFF2-40B4-BE49-F238E27FC236}">
                  <a16:creationId xmlns:a16="http://schemas.microsoft.com/office/drawing/2014/main" id="{21B97890-31D9-4037-9EF9-D020C66EEF4F}"/>
                </a:ext>
              </a:extLst>
            </p:cNvPr>
            <p:cNvSpPr/>
            <p:nvPr/>
          </p:nvSpPr>
          <p:spPr>
            <a:xfrm>
              <a:off x="3419024" y="52500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9" name="Rounded Rectangle 123">
              <a:extLst>
                <a:ext uri="{FF2B5EF4-FFF2-40B4-BE49-F238E27FC236}">
                  <a16:creationId xmlns:a16="http://schemas.microsoft.com/office/drawing/2014/main" id="{B1166902-805A-4CD9-9C75-B5FD59CF8D85}"/>
                </a:ext>
              </a:extLst>
            </p:cNvPr>
            <p:cNvSpPr/>
            <p:nvPr/>
          </p:nvSpPr>
          <p:spPr>
            <a:xfrm>
              <a:off x="2809424" y="54786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0" name="Rounded Rectangle 124">
              <a:extLst>
                <a:ext uri="{FF2B5EF4-FFF2-40B4-BE49-F238E27FC236}">
                  <a16:creationId xmlns:a16="http://schemas.microsoft.com/office/drawing/2014/main" id="{AED57208-CBB7-4C30-AC9D-D00E3F64D103}"/>
                </a:ext>
              </a:extLst>
            </p:cNvPr>
            <p:cNvSpPr/>
            <p:nvPr/>
          </p:nvSpPr>
          <p:spPr>
            <a:xfrm>
              <a:off x="3114224" y="54786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1" name="Rounded Rectangle 125">
              <a:extLst>
                <a:ext uri="{FF2B5EF4-FFF2-40B4-BE49-F238E27FC236}">
                  <a16:creationId xmlns:a16="http://schemas.microsoft.com/office/drawing/2014/main" id="{32381620-D52C-4832-877F-BBB9DCFC19DF}"/>
                </a:ext>
              </a:extLst>
            </p:cNvPr>
            <p:cNvSpPr/>
            <p:nvPr/>
          </p:nvSpPr>
          <p:spPr>
            <a:xfrm>
              <a:off x="3419024" y="54786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2" name="Rounded Rectangle 126">
              <a:extLst>
                <a:ext uri="{FF2B5EF4-FFF2-40B4-BE49-F238E27FC236}">
                  <a16:creationId xmlns:a16="http://schemas.microsoft.com/office/drawing/2014/main" id="{AA971B9E-C00D-4351-BF3A-848E34C27554}"/>
                </a:ext>
              </a:extLst>
            </p:cNvPr>
            <p:cNvSpPr/>
            <p:nvPr/>
          </p:nvSpPr>
          <p:spPr>
            <a:xfrm>
              <a:off x="2809424" y="57072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3" name="Rounded Rectangle 127">
              <a:extLst>
                <a:ext uri="{FF2B5EF4-FFF2-40B4-BE49-F238E27FC236}">
                  <a16:creationId xmlns:a16="http://schemas.microsoft.com/office/drawing/2014/main" id="{5738EB36-67B0-481E-923D-DE1923625B4F}"/>
                </a:ext>
              </a:extLst>
            </p:cNvPr>
            <p:cNvSpPr/>
            <p:nvPr/>
          </p:nvSpPr>
          <p:spPr>
            <a:xfrm>
              <a:off x="3114224" y="57072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4" name="Rounded Rectangle 128">
              <a:extLst>
                <a:ext uri="{FF2B5EF4-FFF2-40B4-BE49-F238E27FC236}">
                  <a16:creationId xmlns:a16="http://schemas.microsoft.com/office/drawing/2014/main" id="{2E34906F-201F-49CD-B7F4-E6A98CEEA1AF}"/>
                </a:ext>
              </a:extLst>
            </p:cNvPr>
            <p:cNvSpPr/>
            <p:nvPr/>
          </p:nvSpPr>
          <p:spPr>
            <a:xfrm>
              <a:off x="3419024" y="57072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5" name="Rounded Rectangle 197">
              <a:extLst>
                <a:ext uri="{FF2B5EF4-FFF2-40B4-BE49-F238E27FC236}">
                  <a16:creationId xmlns:a16="http://schemas.microsoft.com/office/drawing/2014/main" id="{29BB622B-44EE-45C6-B3F6-27E45C4E7EB9}"/>
                </a:ext>
              </a:extLst>
            </p:cNvPr>
            <p:cNvSpPr/>
            <p:nvPr/>
          </p:nvSpPr>
          <p:spPr>
            <a:xfrm>
              <a:off x="3709720" y="57072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6" name="Rounded Rectangle 198">
              <a:extLst>
                <a:ext uri="{FF2B5EF4-FFF2-40B4-BE49-F238E27FC236}">
                  <a16:creationId xmlns:a16="http://schemas.microsoft.com/office/drawing/2014/main" id="{46851016-3E5B-446E-A913-606F5FEB28B5}"/>
                </a:ext>
              </a:extLst>
            </p:cNvPr>
            <p:cNvSpPr/>
            <p:nvPr/>
          </p:nvSpPr>
          <p:spPr>
            <a:xfrm>
              <a:off x="3711438" y="52500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7" name="Rounded Rectangle 211">
              <a:extLst>
                <a:ext uri="{FF2B5EF4-FFF2-40B4-BE49-F238E27FC236}">
                  <a16:creationId xmlns:a16="http://schemas.microsoft.com/office/drawing/2014/main" id="{E6C4F4C2-7EDF-4A50-A379-FA8689B54E65}"/>
                </a:ext>
              </a:extLst>
            </p:cNvPr>
            <p:cNvSpPr/>
            <p:nvPr/>
          </p:nvSpPr>
          <p:spPr>
            <a:xfrm>
              <a:off x="3711438" y="54786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8" name="Rounded Rectangle 212">
              <a:extLst>
                <a:ext uri="{FF2B5EF4-FFF2-40B4-BE49-F238E27FC236}">
                  <a16:creationId xmlns:a16="http://schemas.microsoft.com/office/drawing/2014/main" id="{82C3A68E-5E7F-45D2-B32C-687C404469E9}"/>
                </a:ext>
              </a:extLst>
            </p:cNvPr>
            <p:cNvSpPr/>
            <p:nvPr/>
          </p:nvSpPr>
          <p:spPr>
            <a:xfrm>
              <a:off x="3715694" y="50214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9" name="Rounded Rectangle 213">
              <a:extLst>
                <a:ext uri="{FF2B5EF4-FFF2-40B4-BE49-F238E27FC236}">
                  <a16:creationId xmlns:a16="http://schemas.microsoft.com/office/drawing/2014/main" id="{2FF947ED-A1AF-4E8A-95F5-1912584262DD}"/>
                </a:ext>
              </a:extLst>
            </p:cNvPr>
            <p:cNvSpPr/>
            <p:nvPr/>
          </p:nvSpPr>
          <p:spPr>
            <a:xfrm>
              <a:off x="3723824" y="4792842"/>
              <a:ext cx="228600" cy="137160"/>
            </a:xfrm>
            <a:prstGeom prst="roundRect">
              <a:avLst/>
            </a:prstGeom>
            <a:pattFill prst="pct10">
              <a:fgClr>
                <a:srgbClr val="FF0066"/>
              </a:fgClr>
              <a:bgClr>
                <a:schemeClr val="bg1"/>
              </a:bgClr>
            </a:pattFill>
            <a:ln w="6350">
              <a:solidFill>
                <a:srgbClr val="FF0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59632897-4943-4AD5-9D34-BED70855C1DD}"/>
              </a:ext>
            </a:extLst>
          </p:cNvPr>
          <p:cNvSpPr/>
          <p:nvPr/>
        </p:nvSpPr>
        <p:spPr>
          <a:xfrm>
            <a:off x="2701168" y="5482977"/>
            <a:ext cx="11686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ms-MY" sz="4000" b="1" dirty="0">
                <a:solidFill>
                  <a:srgbClr val="FF0066"/>
                </a:solidFill>
                <a:latin typeface="+mj-lt"/>
              </a:rPr>
              <a:t>8%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583906" y="4427082"/>
            <a:ext cx="1143000" cy="1051560"/>
            <a:chOff x="651349" y="4792842"/>
            <a:chExt cx="1143000" cy="1051560"/>
          </a:xfrm>
        </p:grpSpPr>
        <p:sp>
          <p:nvSpPr>
            <p:cNvPr id="116" name="Rounded Rectangle 114">
              <a:extLst>
                <a:ext uri="{FF2B5EF4-FFF2-40B4-BE49-F238E27FC236}">
                  <a16:creationId xmlns:a16="http://schemas.microsoft.com/office/drawing/2014/main" id="{DFB21971-FA13-4284-8270-EEAFCC55C856}"/>
                </a:ext>
              </a:extLst>
            </p:cNvPr>
            <p:cNvSpPr/>
            <p:nvPr/>
          </p:nvSpPr>
          <p:spPr>
            <a:xfrm>
              <a:off x="651349" y="4792842"/>
              <a:ext cx="228600" cy="137160"/>
            </a:xfrm>
            <a:prstGeom prst="roundRect">
              <a:avLst/>
            </a:prstGeom>
            <a:solidFill>
              <a:srgbClr val="3333FF"/>
            </a:solid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7" name="Rounded Rectangle 115">
              <a:extLst>
                <a:ext uri="{FF2B5EF4-FFF2-40B4-BE49-F238E27FC236}">
                  <a16:creationId xmlns:a16="http://schemas.microsoft.com/office/drawing/2014/main" id="{E293B630-7D21-45D0-8037-16E8374EC007}"/>
                </a:ext>
              </a:extLst>
            </p:cNvPr>
            <p:cNvSpPr/>
            <p:nvPr/>
          </p:nvSpPr>
          <p:spPr>
            <a:xfrm>
              <a:off x="956149" y="4792842"/>
              <a:ext cx="228600" cy="137160"/>
            </a:xfrm>
            <a:prstGeom prst="roundRect">
              <a:avLst/>
            </a:prstGeom>
            <a:solidFill>
              <a:srgbClr val="3333FF"/>
            </a:solid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8" name="Rounded Rectangle 116">
              <a:extLst>
                <a:ext uri="{FF2B5EF4-FFF2-40B4-BE49-F238E27FC236}">
                  <a16:creationId xmlns:a16="http://schemas.microsoft.com/office/drawing/2014/main" id="{161C3B84-4ABD-4F00-AB26-0896BE8B2501}"/>
                </a:ext>
              </a:extLst>
            </p:cNvPr>
            <p:cNvSpPr/>
            <p:nvPr/>
          </p:nvSpPr>
          <p:spPr>
            <a:xfrm>
              <a:off x="1260949" y="4792842"/>
              <a:ext cx="228600" cy="137160"/>
            </a:xfrm>
            <a:prstGeom prst="roundRect">
              <a:avLst/>
            </a:prstGeom>
            <a:solidFill>
              <a:srgbClr val="3333FF"/>
            </a:solid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9" name="Rounded Rectangle 117">
              <a:extLst>
                <a:ext uri="{FF2B5EF4-FFF2-40B4-BE49-F238E27FC236}">
                  <a16:creationId xmlns:a16="http://schemas.microsoft.com/office/drawing/2014/main" id="{FAA59828-2211-40E5-9CEE-C92C7B120F35}"/>
                </a:ext>
              </a:extLst>
            </p:cNvPr>
            <p:cNvSpPr/>
            <p:nvPr/>
          </p:nvSpPr>
          <p:spPr>
            <a:xfrm>
              <a:off x="651349" y="50214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0" name="Rounded Rectangle 118">
              <a:extLst>
                <a:ext uri="{FF2B5EF4-FFF2-40B4-BE49-F238E27FC236}">
                  <a16:creationId xmlns:a16="http://schemas.microsoft.com/office/drawing/2014/main" id="{AD047C44-78E6-42FB-858C-D7BCC9F9815D}"/>
                </a:ext>
              </a:extLst>
            </p:cNvPr>
            <p:cNvSpPr/>
            <p:nvPr/>
          </p:nvSpPr>
          <p:spPr>
            <a:xfrm>
              <a:off x="956149" y="50214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1" name="Rounded Rectangle 119">
              <a:extLst>
                <a:ext uri="{FF2B5EF4-FFF2-40B4-BE49-F238E27FC236}">
                  <a16:creationId xmlns:a16="http://schemas.microsoft.com/office/drawing/2014/main" id="{089B228B-A50E-4599-86A6-F83DEA2E886A}"/>
                </a:ext>
              </a:extLst>
            </p:cNvPr>
            <p:cNvSpPr/>
            <p:nvPr/>
          </p:nvSpPr>
          <p:spPr>
            <a:xfrm>
              <a:off x="1260949" y="50214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2" name="Rounded Rectangle 120">
              <a:extLst>
                <a:ext uri="{FF2B5EF4-FFF2-40B4-BE49-F238E27FC236}">
                  <a16:creationId xmlns:a16="http://schemas.microsoft.com/office/drawing/2014/main" id="{62F07DDE-5369-4F9A-AFF5-5CB4789A5D8D}"/>
                </a:ext>
              </a:extLst>
            </p:cNvPr>
            <p:cNvSpPr/>
            <p:nvPr/>
          </p:nvSpPr>
          <p:spPr>
            <a:xfrm>
              <a:off x="651349" y="52500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3" name="Rounded Rectangle 121">
              <a:extLst>
                <a:ext uri="{FF2B5EF4-FFF2-40B4-BE49-F238E27FC236}">
                  <a16:creationId xmlns:a16="http://schemas.microsoft.com/office/drawing/2014/main" id="{68363ED1-5459-4033-9AB9-C88193F6849E}"/>
                </a:ext>
              </a:extLst>
            </p:cNvPr>
            <p:cNvSpPr/>
            <p:nvPr/>
          </p:nvSpPr>
          <p:spPr>
            <a:xfrm>
              <a:off x="956149" y="52500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4" name="Rounded Rectangle 122">
              <a:extLst>
                <a:ext uri="{FF2B5EF4-FFF2-40B4-BE49-F238E27FC236}">
                  <a16:creationId xmlns:a16="http://schemas.microsoft.com/office/drawing/2014/main" id="{21B97890-31D9-4037-9EF9-D020C66EEF4F}"/>
                </a:ext>
              </a:extLst>
            </p:cNvPr>
            <p:cNvSpPr/>
            <p:nvPr/>
          </p:nvSpPr>
          <p:spPr>
            <a:xfrm>
              <a:off x="1260949" y="52500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5" name="Rounded Rectangle 123">
              <a:extLst>
                <a:ext uri="{FF2B5EF4-FFF2-40B4-BE49-F238E27FC236}">
                  <a16:creationId xmlns:a16="http://schemas.microsoft.com/office/drawing/2014/main" id="{B1166902-805A-4CD9-9C75-B5FD59CF8D85}"/>
                </a:ext>
              </a:extLst>
            </p:cNvPr>
            <p:cNvSpPr/>
            <p:nvPr/>
          </p:nvSpPr>
          <p:spPr>
            <a:xfrm>
              <a:off x="651349" y="54786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6" name="Rounded Rectangle 124">
              <a:extLst>
                <a:ext uri="{FF2B5EF4-FFF2-40B4-BE49-F238E27FC236}">
                  <a16:creationId xmlns:a16="http://schemas.microsoft.com/office/drawing/2014/main" id="{AED57208-CBB7-4C30-AC9D-D00E3F64D103}"/>
                </a:ext>
              </a:extLst>
            </p:cNvPr>
            <p:cNvSpPr/>
            <p:nvPr/>
          </p:nvSpPr>
          <p:spPr>
            <a:xfrm>
              <a:off x="956149" y="54786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7" name="Rounded Rectangle 125">
              <a:extLst>
                <a:ext uri="{FF2B5EF4-FFF2-40B4-BE49-F238E27FC236}">
                  <a16:creationId xmlns:a16="http://schemas.microsoft.com/office/drawing/2014/main" id="{32381620-D52C-4832-877F-BBB9DCFC19DF}"/>
                </a:ext>
              </a:extLst>
            </p:cNvPr>
            <p:cNvSpPr/>
            <p:nvPr/>
          </p:nvSpPr>
          <p:spPr>
            <a:xfrm>
              <a:off x="1260949" y="54786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8" name="Rounded Rectangle 126">
              <a:extLst>
                <a:ext uri="{FF2B5EF4-FFF2-40B4-BE49-F238E27FC236}">
                  <a16:creationId xmlns:a16="http://schemas.microsoft.com/office/drawing/2014/main" id="{AA971B9E-C00D-4351-BF3A-848E34C27554}"/>
                </a:ext>
              </a:extLst>
            </p:cNvPr>
            <p:cNvSpPr/>
            <p:nvPr/>
          </p:nvSpPr>
          <p:spPr>
            <a:xfrm>
              <a:off x="651349" y="57072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9" name="Rounded Rectangle 127">
              <a:extLst>
                <a:ext uri="{FF2B5EF4-FFF2-40B4-BE49-F238E27FC236}">
                  <a16:creationId xmlns:a16="http://schemas.microsoft.com/office/drawing/2014/main" id="{5738EB36-67B0-481E-923D-DE1923625B4F}"/>
                </a:ext>
              </a:extLst>
            </p:cNvPr>
            <p:cNvSpPr/>
            <p:nvPr/>
          </p:nvSpPr>
          <p:spPr>
            <a:xfrm>
              <a:off x="956149" y="57072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0" name="Rounded Rectangle 128">
              <a:extLst>
                <a:ext uri="{FF2B5EF4-FFF2-40B4-BE49-F238E27FC236}">
                  <a16:creationId xmlns:a16="http://schemas.microsoft.com/office/drawing/2014/main" id="{2E34906F-201F-49CD-B7F4-E6A98CEEA1AF}"/>
                </a:ext>
              </a:extLst>
            </p:cNvPr>
            <p:cNvSpPr/>
            <p:nvPr/>
          </p:nvSpPr>
          <p:spPr>
            <a:xfrm>
              <a:off x="1260949" y="57072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1" name="Rounded Rectangle 197">
              <a:extLst>
                <a:ext uri="{FF2B5EF4-FFF2-40B4-BE49-F238E27FC236}">
                  <a16:creationId xmlns:a16="http://schemas.microsoft.com/office/drawing/2014/main" id="{29BB622B-44EE-45C6-B3F6-27E45C4E7EB9}"/>
                </a:ext>
              </a:extLst>
            </p:cNvPr>
            <p:cNvSpPr/>
            <p:nvPr/>
          </p:nvSpPr>
          <p:spPr>
            <a:xfrm>
              <a:off x="1551645" y="57072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2" name="Rounded Rectangle 198">
              <a:extLst>
                <a:ext uri="{FF2B5EF4-FFF2-40B4-BE49-F238E27FC236}">
                  <a16:creationId xmlns:a16="http://schemas.microsoft.com/office/drawing/2014/main" id="{46851016-3E5B-446E-A913-606F5FEB28B5}"/>
                </a:ext>
              </a:extLst>
            </p:cNvPr>
            <p:cNvSpPr/>
            <p:nvPr/>
          </p:nvSpPr>
          <p:spPr>
            <a:xfrm>
              <a:off x="1553363" y="52500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3" name="Rounded Rectangle 211">
              <a:extLst>
                <a:ext uri="{FF2B5EF4-FFF2-40B4-BE49-F238E27FC236}">
                  <a16:creationId xmlns:a16="http://schemas.microsoft.com/office/drawing/2014/main" id="{E6C4F4C2-7EDF-4A50-A379-FA8689B54E65}"/>
                </a:ext>
              </a:extLst>
            </p:cNvPr>
            <p:cNvSpPr/>
            <p:nvPr/>
          </p:nvSpPr>
          <p:spPr>
            <a:xfrm>
              <a:off x="1553363" y="54786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4" name="Rounded Rectangle 212">
              <a:extLst>
                <a:ext uri="{FF2B5EF4-FFF2-40B4-BE49-F238E27FC236}">
                  <a16:creationId xmlns:a16="http://schemas.microsoft.com/office/drawing/2014/main" id="{82C3A68E-5E7F-45D2-B32C-687C404469E9}"/>
                </a:ext>
              </a:extLst>
            </p:cNvPr>
            <p:cNvSpPr/>
            <p:nvPr/>
          </p:nvSpPr>
          <p:spPr>
            <a:xfrm>
              <a:off x="1557619" y="5021442"/>
              <a:ext cx="228600" cy="137160"/>
            </a:xfrm>
            <a:prstGeom prst="roundRect">
              <a:avLst/>
            </a:prstGeom>
            <a:pattFill prst="pct10">
              <a:fgClr>
                <a:srgbClr val="3333FF"/>
              </a:fgClr>
              <a:bgClr>
                <a:schemeClr val="bg1"/>
              </a:bgClr>
            </a:patt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5" name="Rounded Rectangle 213">
              <a:extLst>
                <a:ext uri="{FF2B5EF4-FFF2-40B4-BE49-F238E27FC236}">
                  <a16:creationId xmlns:a16="http://schemas.microsoft.com/office/drawing/2014/main" id="{2FF947ED-A1AF-4E8A-95F5-1912584262DD}"/>
                </a:ext>
              </a:extLst>
            </p:cNvPr>
            <p:cNvSpPr/>
            <p:nvPr/>
          </p:nvSpPr>
          <p:spPr>
            <a:xfrm>
              <a:off x="1565749" y="4792842"/>
              <a:ext cx="228600" cy="137160"/>
            </a:xfrm>
            <a:prstGeom prst="roundRect">
              <a:avLst/>
            </a:prstGeom>
            <a:solidFill>
              <a:srgbClr val="3333FF"/>
            </a:solidFill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136" name="Rectangle 135">
            <a:extLst>
              <a:ext uri="{FF2B5EF4-FFF2-40B4-BE49-F238E27FC236}">
                <a16:creationId xmlns:a16="http://schemas.microsoft.com/office/drawing/2014/main" id="{59632897-4943-4AD5-9D34-BED70855C1DD}"/>
              </a:ext>
            </a:extLst>
          </p:cNvPr>
          <p:cNvSpPr/>
          <p:nvPr/>
        </p:nvSpPr>
        <p:spPr>
          <a:xfrm>
            <a:off x="566764" y="5499376"/>
            <a:ext cx="125348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ms-MY" sz="4000" b="1" dirty="0">
                <a:solidFill>
                  <a:srgbClr val="3333FF"/>
                </a:solidFill>
                <a:latin typeface="+mj-lt"/>
              </a:rPr>
              <a:t>15%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861"/>
          <a:stretch/>
        </p:blipFill>
        <p:spPr>
          <a:xfrm>
            <a:off x="532399" y="1356838"/>
            <a:ext cx="1495984" cy="2983662"/>
          </a:xfrm>
          <a:prstGeom prst="rect">
            <a:avLst/>
          </a:prstGeom>
        </p:spPr>
      </p:pic>
      <p:pic>
        <p:nvPicPr>
          <p:cNvPr id="139" name="Picture 13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18"/>
          <a:stretch/>
        </p:blipFill>
        <p:spPr>
          <a:xfrm>
            <a:off x="2369975" y="1356838"/>
            <a:ext cx="1559928" cy="2983662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6416030" y="1378654"/>
            <a:ext cx="2183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latin typeface="+mj-lt"/>
              </a:rPr>
              <a:t>1 suicide every 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6516216" y="1724617"/>
            <a:ext cx="19287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b="1" dirty="0">
                <a:solidFill>
                  <a:srgbClr val="FF6600"/>
                </a:solidFill>
                <a:latin typeface="+mj-lt"/>
              </a:rPr>
              <a:t>40 seconds</a:t>
            </a:r>
          </a:p>
        </p:txBody>
      </p:sp>
      <p:pic>
        <p:nvPicPr>
          <p:cNvPr id="65" name="Picture 64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272" y="1484784"/>
            <a:ext cx="1388934" cy="1388934"/>
          </a:xfrm>
          <a:prstGeom prst="rect">
            <a:avLst/>
          </a:prstGeom>
        </p:spPr>
      </p:pic>
      <p:pic>
        <p:nvPicPr>
          <p:cNvPr id="91" name="Picture 90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507" y="4960398"/>
            <a:ext cx="1204906" cy="1204906"/>
          </a:xfrm>
          <a:prstGeom prst="rect">
            <a:avLst/>
          </a:prstGeom>
        </p:spPr>
      </p:pic>
      <p:sp>
        <p:nvSpPr>
          <p:cNvPr id="150" name="TextBox 8210">
            <a:extLst>
              <a:ext uri="{FF2B5EF4-FFF2-40B4-BE49-F238E27FC236}">
                <a16:creationId xmlns:a16="http://schemas.microsoft.com/office/drawing/2014/main" id="{AC31220F-310B-4F0E-B2CC-0435638B2B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3027" y="4375113"/>
            <a:ext cx="105319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GB" altLang="en-US" sz="3600" b="1" dirty="0">
                <a:solidFill>
                  <a:srgbClr val="FF6600"/>
                </a:solidFill>
                <a:latin typeface="+mj-lt"/>
              </a:rPr>
              <a:t>15th</a:t>
            </a:r>
            <a:endParaRPr lang="en-US" altLang="en-US" sz="2400" dirty="0">
              <a:latin typeface="+mj-lt"/>
            </a:endParaRPr>
          </a:p>
        </p:txBody>
      </p:sp>
      <p:sp>
        <p:nvSpPr>
          <p:cNvPr id="8192" name="Slide Number Placeholder 819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>
                <a:latin typeface="+mj-lt"/>
              </a:rPr>
              <a:pPr>
                <a:defRPr/>
              </a:pPr>
              <a:t>2</a:t>
            </a:fld>
            <a:endParaRPr lang="en-GB" altLang="en-US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C779AF-74B2-4C87-895A-2205C3963180}"/>
              </a:ext>
            </a:extLst>
          </p:cNvPr>
          <p:cNvSpPr txBox="1"/>
          <p:nvPr/>
        </p:nvSpPr>
        <p:spPr>
          <a:xfrm>
            <a:off x="401487" y="6408918"/>
            <a:ext cx="8043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 Statistics taken from WHO website.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63B05-A893-45EB-9BBB-7C6A3660A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88915"/>
            <a:ext cx="8229600" cy="877887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1" cap="none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Agenda</a:t>
            </a:r>
            <a:endParaRPr lang="en-US" cap="none" dirty="0"/>
          </a:p>
        </p:txBody>
      </p:sp>
      <p:sp>
        <p:nvSpPr>
          <p:cNvPr id="10243" name="Content Placeholder 2">
            <a:extLst>
              <a:ext uri="{FF2B5EF4-FFF2-40B4-BE49-F238E27FC236}">
                <a16:creationId xmlns:a16="http://schemas.microsoft.com/office/drawing/2014/main" id="{CBA44A34-6D95-4169-B984-B7C91405F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20788"/>
            <a:ext cx="7772400" cy="5160962"/>
          </a:xfrm>
        </p:spPr>
        <p:txBody>
          <a:bodyPr>
            <a:normAutofit lnSpcReduction="10000"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cap="none" dirty="0"/>
              <a:t> Data Source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cap="none" dirty="0"/>
              <a:t> Global trend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cap="none" dirty="0"/>
              <a:t> Find answers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Are high HDI and suicide rate correlated?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Rich countries have higher rate?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Did the suicide rate increase in the 2007-2008 recession?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cap="none" dirty="0"/>
              <a:t> Trends in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First world countries 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Canada, UK, USA, France, and Ireland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in 2010-2015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cap="none" dirty="0"/>
              <a:t> External factors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cap="none" dirty="0"/>
              <a:t> Conclusions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3</a:t>
            </a:fld>
            <a:endParaRPr lang="en-GB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1A114-555C-4300-9980-8129E5FA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40"/>
            <a:ext cx="8229600" cy="490537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1" cap="none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Data Source</a:t>
            </a:r>
            <a:endParaRPr 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DBA9-DE25-4C10-87C5-E39904B34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292" y="1324398"/>
            <a:ext cx="3343277" cy="1605367"/>
          </a:xfrm>
        </p:spPr>
        <p:txBody>
          <a:bodyPr>
            <a:normAutofit/>
          </a:bodyPr>
          <a:lstStyle/>
          <a:p>
            <a:pPr marL="0" indent="0" eaLnBrk="1" fontAlgn="auto" hangingPunct="1">
              <a:spcAft>
                <a:spcPts val="0"/>
              </a:spcAft>
              <a:buNone/>
              <a:defRPr/>
            </a:pPr>
            <a:r>
              <a:rPr lang="en-US" b="1" cap="none" dirty="0"/>
              <a:t>Source : </a:t>
            </a:r>
            <a:r>
              <a:rPr lang="en-US" cap="none" dirty="0" err="1"/>
              <a:t>Kaggle</a:t>
            </a:r>
            <a:r>
              <a:rPr lang="en-US" cap="none" dirty="0"/>
              <a:t> </a:t>
            </a:r>
          </a:p>
          <a:p>
            <a:pPr marL="0" indent="0" eaLnBrk="1" fontAlgn="auto" hangingPunct="1">
              <a:spcAft>
                <a:spcPts val="0"/>
              </a:spcAft>
              <a:buNone/>
              <a:defRPr/>
            </a:pPr>
            <a:r>
              <a:rPr lang="en-US" b="1" cap="none" dirty="0"/>
              <a:t>Format : </a:t>
            </a:r>
            <a:r>
              <a:rPr lang="en-US" cap="none" dirty="0"/>
              <a:t>CSV</a:t>
            </a:r>
          </a:p>
          <a:p>
            <a:pPr marL="0" indent="0" eaLnBrk="1" fontAlgn="auto" hangingPunct="1">
              <a:spcAft>
                <a:spcPts val="0"/>
              </a:spcAft>
              <a:buNone/>
              <a:defRPr/>
            </a:pPr>
            <a:r>
              <a:rPr lang="en-US" b="1" cap="none" dirty="0"/>
              <a:t>Shape : </a:t>
            </a:r>
            <a:r>
              <a:rPr lang="en-US" cap="none" dirty="0"/>
              <a:t>27,820 x 12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9B292A7-DB46-4217-A288-EE65C5F068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050421"/>
              </p:ext>
            </p:extLst>
          </p:nvPr>
        </p:nvGraphicFramePr>
        <p:xfrm>
          <a:off x="3810719" y="1324398"/>
          <a:ext cx="4886323" cy="160536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31818">
                  <a:extLst>
                    <a:ext uri="{9D8B030D-6E8A-4147-A177-3AD203B41FA5}">
                      <a16:colId xmlns:a16="http://schemas.microsoft.com/office/drawing/2014/main" val="3184017619"/>
                    </a:ext>
                  </a:extLst>
                </a:gridCol>
                <a:gridCol w="3154505">
                  <a:extLst>
                    <a:ext uri="{9D8B030D-6E8A-4147-A177-3AD203B41FA5}">
                      <a16:colId xmlns:a16="http://schemas.microsoft.com/office/drawing/2014/main" val="3322590518"/>
                    </a:ext>
                  </a:extLst>
                </a:gridCol>
              </a:tblGrid>
              <a:tr h="32427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Categorical</a:t>
                      </a:r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Numerical</a:t>
                      </a:r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975630"/>
                  </a:ext>
                </a:extLst>
              </a:tr>
              <a:tr h="1281088">
                <a:tc>
                  <a:txBody>
                    <a:bodyPr/>
                    <a:lstStyle/>
                    <a:p>
                      <a:r>
                        <a:rPr lang="en-IN" sz="1400" dirty="0"/>
                        <a:t>Country</a:t>
                      </a:r>
                    </a:p>
                    <a:p>
                      <a:r>
                        <a:rPr lang="en-IN" sz="1400" dirty="0"/>
                        <a:t>Year</a:t>
                      </a:r>
                    </a:p>
                    <a:p>
                      <a:r>
                        <a:rPr lang="en-IN" sz="1400" dirty="0"/>
                        <a:t>Sex</a:t>
                      </a:r>
                    </a:p>
                    <a:p>
                      <a:r>
                        <a:rPr lang="en-IN" sz="1400" dirty="0"/>
                        <a:t>Age</a:t>
                      </a:r>
                    </a:p>
                    <a:p>
                      <a:r>
                        <a:rPr lang="en-IN" sz="1400" dirty="0"/>
                        <a:t>Generation</a:t>
                      </a:r>
                      <a:endParaRPr lang="en-US" sz="1400" dirty="0"/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Number of Suicides</a:t>
                      </a:r>
                    </a:p>
                    <a:p>
                      <a:r>
                        <a:rPr lang="en-IN" sz="1400" dirty="0"/>
                        <a:t>Suicides per 100k population</a:t>
                      </a:r>
                    </a:p>
                    <a:p>
                      <a:r>
                        <a:rPr lang="en-IN" sz="1400" dirty="0"/>
                        <a:t>GDP for year</a:t>
                      </a:r>
                    </a:p>
                    <a:p>
                      <a:r>
                        <a:rPr lang="en-IN" sz="1400" dirty="0"/>
                        <a:t>GDP per capita</a:t>
                      </a:r>
                    </a:p>
                    <a:p>
                      <a:r>
                        <a:rPr lang="en-IN" sz="1400" dirty="0"/>
                        <a:t>HDI</a:t>
                      </a:r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816732"/>
                  </a:ext>
                </a:extLst>
              </a:tr>
            </a:tbl>
          </a:graphicData>
        </a:graphic>
      </p:graphicFrame>
      <p:pic>
        <p:nvPicPr>
          <p:cNvPr id="30735" name="Picture 7">
            <a:extLst>
              <a:ext uri="{FF2B5EF4-FFF2-40B4-BE49-F238E27FC236}">
                <a16:creationId xmlns:a16="http://schemas.microsoft.com/office/drawing/2014/main" id="{A883E704-F823-4370-A7CD-1DD898A63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8131" y="3550641"/>
            <a:ext cx="6502871" cy="545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063DBA9-DE25-4C10-87C5-E39904B34F3F}"/>
              </a:ext>
            </a:extLst>
          </p:cNvPr>
          <p:cNvSpPr txBox="1">
            <a:spLocks/>
          </p:cNvSpPr>
          <p:nvPr/>
        </p:nvSpPr>
        <p:spPr>
          <a:xfrm>
            <a:off x="450360" y="4437112"/>
            <a:ext cx="5489792" cy="2062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rtl="0" eaLnBrk="0" fontAlgn="base" hangingPunct="0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eaLnBrk="1" fontAlgn="auto" hangingPunct="1">
              <a:spcAft>
                <a:spcPts val="0"/>
              </a:spcAft>
              <a:buNone/>
              <a:defRPr/>
            </a:pPr>
            <a:r>
              <a:rPr lang="en-US" b="1" cap="none" dirty="0"/>
              <a:t>Limitations</a:t>
            </a:r>
            <a:r>
              <a:rPr lang="en-US" b="1" dirty="0"/>
              <a:t>: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§"/>
              <a:defRPr/>
            </a:pPr>
            <a:r>
              <a:rPr lang="en-IN" sz="1800" cap="none" dirty="0"/>
              <a:t>Data is available for only 93 countries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§"/>
              <a:defRPr/>
            </a:pPr>
            <a:r>
              <a:rPr lang="en-IN" sz="1800" cap="none" dirty="0"/>
              <a:t>No data for populous countries like India, China.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§"/>
              <a:defRPr/>
            </a:pPr>
            <a:r>
              <a:rPr lang="en-US" sz="1800" cap="none" dirty="0"/>
              <a:t>HDI</a:t>
            </a:r>
            <a:r>
              <a:rPr lang="en-US" sz="1800" b="1" cap="none" dirty="0"/>
              <a:t> </a:t>
            </a:r>
            <a:r>
              <a:rPr lang="en-US" sz="1800" cap="none" dirty="0"/>
              <a:t>missing for half of the data</a:t>
            </a:r>
            <a:endParaRPr lang="en-US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4</a:t>
            </a:fld>
            <a:endParaRPr lang="en-GB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285BA-12F5-48BA-8024-EA5163D54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4950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cap="none" dirty="0"/>
              <a:t>Global Trend – Worldwide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2D1B6-2C48-4034-B094-B97D30AAC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6613"/>
            <a:ext cx="4330700" cy="2209800"/>
          </a:xfrm>
        </p:spPr>
        <p:txBody>
          <a:bodyPr/>
          <a:lstStyle/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dirty="0">
              <a:latin typeface="+mj-lt"/>
            </a:endParaRPr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>
              <a:latin typeface="+mj-lt"/>
            </a:endParaRPr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>
              <a:latin typeface="+mj-lt"/>
            </a:endParaRPr>
          </a:p>
          <a:p>
            <a:pPr marL="0" indent="0" eaLnBrk="1" fontAlgn="auto" hangingPunct="1">
              <a:spcAft>
                <a:spcPts val="0"/>
              </a:spcAft>
              <a:buNone/>
              <a:defRPr/>
            </a:pPr>
            <a:endParaRPr lang="en-US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CCE9B1-E118-4DF5-9909-228B30DAFE98}"/>
              </a:ext>
            </a:extLst>
          </p:cNvPr>
          <p:cNvSpPr txBox="1"/>
          <p:nvPr/>
        </p:nvSpPr>
        <p:spPr>
          <a:xfrm>
            <a:off x="720048" y="6228020"/>
            <a:ext cx="606829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+mj-lt"/>
                <a:cs typeface="Calibri"/>
              </a:rPr>
              <a:t>Note the lack of data for Africa and parts of Asia</a:t>
            </a: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432048" y="5552381"/>
            <a:ext cx="288000" cy="28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latin typeface="+mj-lt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CCE9B1-E118-4DF5-9909-228B30DAFE98}"/>
              </a:ext>
            </a:extLst>
          </p:cNvPr>
          <p:cNvSpPr txBox="1"/>
          <p:nvPr/>
        </p:nvSpPr>
        <p:spPr>
          <a:xfrm>
            <a:off x="720048" y="5507940"/>
            <a:ext cx="774038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+mj-lt"/>
                <a:cs typeface="Calibri"/>
              </a:rPr>
              <a:t>Southwestern European nations have highest suicidal rates (~199/100K) , while the rest of Europe are in line with the Americas (75 to 120 / 100K) .</a:t>
            </a: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432048" y="6268686"/>
            <a:ext cx="288000" cy="28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latin typeface="+mj-lt"/>
              </a:rPr>
              <a:t>2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5</a:t>
            </a:fld>
            <a:endParaRPr lang="en-GB" alt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6628EE0-F3CE-4EDC-B10A-FDEC98BDB1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20" y="836613"/>
            <a:ext cx="8442560" cy="4272139"/>
          </a:xfrm>
          <a:prstGeom prst="rect">
            <a:avLst/>
          </a:prstGeom>
        </p:spPr>
      </p:pic>
      <p:sp>
        <p:nvSpPr>
          <p:cNvPr id="11" name="Oval 10"/>
          <p:cNvSpPr>
            <a:spLocks noChangeAspect="1"/>
          </p:cNvSpPr>
          <p:nvPr/>
        </p:nvSpPr>
        <p:spPr>
          <a:xfrm>
            <a:off x="4601261" y="3190042"/>
            <a:ext cx="288000" cy="28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latin typeface="+mj-lt"/>
              </a:rPr>
              <a:t>2</a:t>
            </a: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4889261" y="2276872"/>
            <a:ext cx="288000" cy="288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latin typeface="+mj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227099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285BA-12F5-48BA-8024-EA5163D54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4950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cap="none" dirty="0"/>
              <a:t>Global Trend – Continents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2D1B6-2C48-4034-B094-B97D30AAC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6613"/>
            <a:ext cx="4330700" cy="2209800"/>
          </a:xfrm>
        </p:spPr>
        <p:txBody>
          <a:bodyPr/>
          <a:lstStyle/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dirty="0">
              <a:latin typeface="+mj-lt"/>
            </a:endParaRPr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>
              <a:latin typeface="+mj-lt"/>
            </a:endParaRPr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>
              <a:latin typeface="+mj-lt"/>
            </a:endParaRPr>
          </a:p>
          <a:p>
            <a:pPr marL="0" indent="0" eaLnBrk="1" fontAlgn="auto" hangingPunct="1">
              <a:spcAft>
                <a:spcPts val="0"/>
              </a:spcAft>
              <a:buNone/>
              <a:defRPr/>
            </a:pPr>
            <a:endParaRPr lang="en-US" dirty="0">
              <a:latin typeface="+mj-l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299F32E-6BCE-41E8-9462-74AB9C0A1E55}"/>
              </a:ext>
            </a:extLst>
          </p:cNvPr>
          <p:cNvSpPr txBox="1">
            <a:spLocks/>
          </p:cNvSpPr>
          <p:nvPr/>
        </p:nvSpPr>
        <p:spPr bwMode="auto">
          <a:xfrm>
            <a:off x="905069" y="3198876"/>
            <a:ext cx="3666932" cy="495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IN" sz="1400" dirty="0">
                <a:latin typeface="+mj-lt"/>
                <a:cs typeface="Calibri" panose="020F0502020204030204" pitchFamily="34" charset="0"/>
              </a:rPr>
              <a:t>In 2015: suicide rate is 25% lower (11.5/100k) in comparison to peak.</a:t>
            </a:r>
            <a:endParaRPr lang="en-US" sz="1400" dirty="0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32773" name="Content Placeholder 2">
            <a:extLst>
              <a:ext uri="{FF2B5EF4-FFF2-40B4-BE49-F238E27FC236}">
                <a16:creationId xmlns:a16="http://schemas.microsoft.com/office/drawing/2014/main" id="{C3221CA6-FAE8-499E-85A2-F8370D25349C}"/>
              </a:ext>
            </a:extLst>
          </p:cNvPr>
          <p:cNvSpPr txBox="1">
            <a:spLocks/>
          </p:cNvSpPr>
          <p:nvPr/>
        </p:nvSpPr>
        <p:spPr bwMode="auto">
          <a:xfrm>
            <a:off x="912774" y="5856757"/>
            <a:ext cx="3591188" cy="294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20000"/>
              </a:spcBef>
              <a:buClrTx/>
              <a:buNone/>
            </a:pPr>
            <a:r>
              <a:rPr lang="en-IN" altLang="en-US" sz="1400" dirty="0">
                <a:latin typeface="+mj-lt"/>
              </a:rPr>
              <a:t>European rate was the highest overall</a:t>
            </a:r>
          </a:p>
        </p:txBody>
      </p:sp>
      <p:sp>
        <p:nvSpPr>
          <p:cNvPr id="32774" name="Content Placeholder 2">
            <a:extLst>
              <a:ext uri="{FF2B5EF4-FFF2-40B4-BE49-F238E27FC236}">
                <a16:creationId xmlns:a16="http://schemas.microsoft.com/office/drawing/2014/main" id="{6A80285E-540F-40BC-AEA2-5404C72C2F44}"/>
              </a:ext>
            </a:extLst>
          </p:cNvPr>
          <p:cNvSpPr txBox="1">
            <a:spLocks/>
          </p:cNvSpPr>
          <p:nvPr/>
        </p:nvSpPr>
        <p:spPr bwMode="auto">
          <a:xfrm>
            <a:off x="5453435" y="2797133"/>
            <a:ext cx="2953813" cy="265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20000"/>
              </a:spcBef>
              <a:buClrTx/>
              <a:buNone/>
            </a:pPr>
            <a:r>
              <a:rPr lang="en-IN" altLang="en-US" sz="1400" dirty="0">
                <a:latin typeface="+mj-lt"/>
              </a:rPr>
              <a:t>Europe steadily decreases since 1995</a:t>
            </a:r>
            <a:endParaRPr lang="en-US" altLang="en-US" sz="1400" dirty="0">
              <a:latin typeface="+mj-lt"/>
            </a:endParaRPr>
          </a:p>
        </p:txBody>
      </p:sp>
      <p:pic>
        <p:nvPicPr>
          <p:cNvPr id="32777" name="Picture 23">
            <a:extLst>
              <a:ext uri="{FF2B5EF4-FFF2-40B4-BE49-F238E27FC236}">
                <a16:creationId xmlns:a16="http://schemas.microsoft.com/office/drawing/2014/main" id="{A531D296-EC07-414A-AA23-2A07A5459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924" y="4189632"/>
            <a:ext cx="1826766" cy="131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8" name="Picture 25">
            <a:extLst>
              <a:ext uri="{FF2B5EF4-FFF2-40B4-BE49-F238E27FC236}">
                <a16:creationId xmlns:a16="http://schemas.microsoft.com/office/drawing/2014/main" id="{7E09D23C-40B7-4804-B706-F5990B033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8262" y="4189632"/>
            <a:ext cx="1818881" cy="131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9" name="Picture 27">
            <a:extLst>
              <a:ext uri="{FF2B5EF4-FFF2-40B4-BE49-F238E27FC236}">
                <a16:creationId xmlns:a16="http://schemas.microsoft.com/office/drawing/2014/main" id="{2481A44E-50A4-4F99-A581-0A106A0F1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498" y="1000075"/>
            <a:ext cx="2931058" cy="1780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Oval 3"/>
          <p:cNvSpPr>
            <a:spLocks noChangeAspect="1"/>
          </p:cNvSpPr>
          <p:nvPr/>
        </p:nvSpPr>
        <p:spPr>
          <a:xfrm>
            <a:off x="521022" y="2815133"/>
            <a:ext cx="252000" cy="25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latin typeface="+mj-lt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299F32E-6BCE-41E8-9462-74AB9C0A1E55}"/>
              </a:ext>
            </a:extLst>
          </p:cNvPr>
          <p:cNvSpPr txBox="1">
            <a:spLocks/>
          </p:cNvSpPr>
          <p:nvPr/>
        </p:nvSpPr>
        <p:spPr bwMode="auto">
          <a:xfrm>
            <a:off x="900149" y="2780928"/>
            <a:ext cx="3910636" cy="424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IN" sz="1400" dirty="0">
                <a:latin typeface="+mj-lt"/>
                <a:cs typeface="Calibri" panose="020F0502020204030204" pitchFamily="34" charset="0"/>
              </a:rPr>
              <a:t>Peak in 1995: 15.3/100k</a:t>
            </a:r>
            <a:endParaRPr lang="en-US" sz="1400" dirty="0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521022" y="3337528"/>
            <a:ext cx="252000" cy="25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latin typeface="+mj-lt"/>
                <a:cs typeface="Calibri" panose="020F0502020204030204" pitchFamily="34" charset="0"/>
              </a:rPr>
              <a:t>2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2421BC8-7734-4674-B13A-88AD93A1D268}"/>
              </a:ext>
            </a:extLst>
          </p:cNvPr>
          <p:cNvGrpSpPr/>
          <p:nvPr/>
        </p:nvGrpSpPr>
        <p:grpSpPr>
          <a:xfrm>
            <a:off x="631295" y="801687"/>
            <a:ext cx="3724682" cy="1909766"/>
            <a:chOff x="631295" y="801687"/>
            <a:chExt cx="3724682" cy="1909766"/>
          </a:xfrm>
        </p:grpSpPr>
        <p:pic>
          <p:nvPicPr>
            <p:cNvPr id="32775" name="Picture 19">
              <a:extLst>
                <a:ext uri="{FF2B5EF4-FFF2-40B4-BE49-F238E27FC236}">
                  <a16:creationId xmlns:a16="http://schemas.microsoft.com/office/drawing/2014/main" id="{462F3621-7E5F-4A8E-8C3B-14B367C90A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295" y="801687"/>
              <a:ext cx="3724682" cy="1909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1763688" y="936485"/>
              <a:ext cx="288000" cy="288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>
                  <a:latin typeface="+mj-lt"/>
                </a:rPr>
                <a:t>1</a:t>
              </a: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4020618" y="2039004"/>
              <a:ext cx="288000" cy="288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>
                  <a:latin typeface="+mj-lt"/>
                </a:rPr>
                <a:t>2</a:t>
              </a:r>
            </a:p>
          </p:txBody>
        </p:sp>
      </p:grpSp>
      <p:sp>
        <p:nvSpPr>
          <p:cNvPr id="18" name="Oval 17"/>
          <p:cNvSpPr/>
          <p:nvPr/>
        </p:nvSpPr>
        <p:spPr>
          <a:xfrm>
            <a:off x="534843" y="5883082"/>
            <a:ext cx="252000" cy="25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latin typeface="+mj-lt"/>
              </a:rPr>
              <a:t>3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C3221CA6-FAE8-499E-85A2-F8370D25349C}"/>
              </a:ext>
            </a:extLst>
          </p:cNvPr>
          <p:cNvSpPr txBox="1">
            <a:spLocks/>
          </p:cNvSpPr>
          <p:nvPr/>
        </p:nvSpPr>
        <p:spPr bwMode="auto">
          <a:xfrm>
            <a:off x="897942" y="6190793"/>
            <a:ext cx="3533324" cy="476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20000"/>
              </a:spcBef>
              <a:buClrTx/>
              <a:buNone/>
            </a:pPr>
            <a:r>
              <a:rPr lang="en-IN" altLang="en-US" sz="1400" dirty="0">
                <a:latin typeface="+mj-lt"/>
              </a:rPr>
              <a:t>Africa lacks sufficient data points to draw meaningful conclusions</a:t>
            </a:r>
            <a:endParaRPr lang="en-US" altLang="en-US" sz="1400" dirty="0">
              <a:latin typeface="+mj-l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3D9E2D0-1266-48D7-A05D-64C43DC5E680}"/>
              </a:ext>
            </a:extLst>
          </p:cNvPr>
          <p:cNvGrpSpPr/>
          <p:nvPr/>
        </p:nvGrpSpPr>
        <p:grpSpPr>
          <a:xfrm>
            <a:off x="660963" y="3949735"/>
            <a:ext cx="3695014" cy="1751339"/>
            <a:chOff x="660963" y="3949735"/>
            <a:chExt cx="3695014" cy="1751339"/>
          </a:xfrm>
        </p:grpSpPr>
        <p:pic>
          <p:nvPicPr>
            <p:cNvPr id="32776" name="Picture 21">
              <a:extLst>
                <a:ext uri="{FF2B5EF4-FFF2-40B4-BE49-F238E27FC236}">
                  <a16:creationId xmlns:a16="http://schemas.microsoft.com/office/drawing/2014/main" id="{400AEB1E-71B2-4184-935B-445CD01DB9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0963" y="3949735"/>
              <a:ext cx="3695014" cy="1751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3887952" y="4160304"/>
              <a:ext cx="252000" cy="252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>
                  <a:latin typeface="+mj-lt"/>
                </a:rPr>
                <a:t>3</a:t>
              </a: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1043608" y="5312464"/>
              <a:ext cx="252000" cy="252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>
                  <a:latin typeface="+mj-lt"/>
                </a:rPr>
                <a:t>4</a:t>
              </a:r>
            </a:p>
          </p:txBody>
        </p:sp>
      </p:grpSp>
      <p:sp>
        <p:nvSpPr>
          <p:cNvPr id="21" name="Oval 20"/>
          <p:cNvSpPr/>
          <p:nvPr/>
        </p:nvSpPr>
        <p:spPr>
          <a:xfrm>
            <a:off x="534843" y="6266520"/>
            <a:ext cx="252000" cy="252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latin typeface="+mj-lt"/>
              </a:rPr>
              <a:t>4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A80285E-540F-40BC-AEA2-5404C72C2F44}"/>
              </a:ext>
            </a:extLst>
          </p:cNvPr>
          <p:cNvSpPr txBox="1">
            <a:spLocks/>
          </p:cNvSpPr>
          <p:nvPr/>
        </p:nvSpPr>
        <p:spPr bwMode="auto">
          <a:xfrm>
            <a:off x="5004048" y="5580452"/>
            <a:ext cx="3958126" cy="440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20000"/>
              </a:spcBef>
              <a:buClrTx/>
              <a:buNone/>
            </a:pPr>
            <a:r>
              <a:rPr lang="en-IN" altLang="en-US" sz="1400">
                <a:latin typeface="+mj-lt"/>
              </a:rPr>
              <a:t>The Americas are consistently </a:t>
            </a:r>
            <a:r>
              <a:rPr lang="en-IN" altLang="en-US" sz="1400" dirty="0">
                <a:latin typeface="+mj-lt"/>
              </a:rPr>
              <a:t>increasing since 2000</a:t>
            </a:r>
            <a:endParaRPr lang="en-US" altLang="en-US" sz="1400" dirty="0">
              <a:latin typeface="+mj-lt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716016" y="1000075"/>
            <a:ext cx="11859" cy="552526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6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243371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88913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cap="none" dirty="0"/>
              <a:t>Global Trend – Gender Ratio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1826" y="1348835"/>
            <a:ext cx="3062070" cy="1391930"/>
          </a:xfrm>
        </p:spPr>
        <p:txBody>
          <a:bodyPr>
            <a:normAutofit/>
          </a:bodyPr>
          <a:lstStyle/>
          <a:p>
            <a:pPr marL="0" indent="0" eaLnBrk="1" fontAlgn="auto" hangingPunct="1">
              <a:spcAft>
                <a:spcPts val="0"/>
              </a:spcAft>
              <a:buNone/>
              <a:defRPr/>
            </a:pPr>
            <a:r>
              <a:rPr lang="en-IN" sz="1800" cap="none" dirty="0">
                <a:latin typeface="+mj-lt"/>
              </a:rPr>
              <a:t>Men consistently have higher suicidal rates across all age groups and this increases with age.</a:t>
            </a:r>
          </a:p>
        </p:txBody>
      </p:sp>
      <p:pic>
        <p:nvPicPr>
          <p:cNvPr id="34820" name="Picture 10">
            <a:extLst>
              <a:ext uri="{FF2B5EF4-FFF2-40B4-BE49-F238E27FC236}">
                <a16:creationId xmlns:a16="http://schemas.microsoft.com/office/drawing/2014/main" id="{6DAE570F-F182-4333-AC83-BBD4B969F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878538"/>
            <a:ext cx="1603057" cy="2187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18663D95-7160-42C9-A86D-5A92809E9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2" y="4033296"/>
            <a:ext cx="3548814" cy="1568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EA0385-66A8-40DE-9925-DB977E3A182A}"/>
              </a:ext>
            </a:extLst>
          </p:cNvPr>
          <p:cNvSpPr txBox="1"/>
          <p:nvPr/>
        </p:nvSpPr>
        <p:spPr>
          <a:xfrm>
            <a:off x="1835696" y="5930095"/>
            <a:ext cx="56881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dirty="0">
                <a:latin typeface="+mj-lt"/>
                <a:cs typeface="Calibri"/>
              </a:rPr>
              <a:t>Ratio 3.5 : 1 remained relatively flat since mid 1990’s</a:t>
            </a:r>
            <a:endParaRPr lang="en-IN" dirty="0">
              <a:latin typeface="+mj-lt"/>
              <a:cs typeface="+mn-cs"/>
            </a:endParaRPr>
          </a:p>
        </p:txBody>
      </p:sp>
      <p:pic>
        <p:nvPicPr>
          <p:cNvPr id="8" name="Picture 8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7E990D68-524D-4BDA-A166-5D8585ED80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8295" y="4033297"/>
            <a:ext cx="3551510" cy="1568603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2966" y="901879"/>
            <a:ext cx="2207075" cy="21670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7</a:t>
            </a:fld>
            <a:endParaRPr lang="en-GB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3513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cap="none" dirty="0"/>
              <a:t>Global Trend – Countries with </a:t>
            </a:r>
            <a:r>
              <a:rPr lang="en-US" cap="none"/>
              <a:t>Highest Increase</a:t>
            </a:r>
            <a:endParaRPr 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95" y="3549823"/>
            <a:ext cx="4330700" cy="3025775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400" cap="none" dirty="0"/>
              <a:t>Lithuania has the steepest increase of  &gt; 41 suicides/100k (per year)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400" cap="none" dirty="0"/>
              <a:t>Korea shows the most concerning trend - an increase in suicide of 0.931 people (per 100k, per year)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400" cap="none" dirty="0"/>
              <a:t>Guyana’s rate increased drastically from 5.3 to 24.8 during 1998-1999</a:t>
            </a:r>
          </a:p>
          <a:p>
            <a:pPr marL="0" indent="0" eaLnBrk="1" fontAlgn="auto" hangingPunct="1">
              <a:spcAft>
                <a:spcPts val="0"/>
              </a:spcAft>
              <a:buNone/>
              <a:defRPr/>
            </a:pPr>
            <a:endParaRPr lang="en-US" sz="1400" dirty="0"/>
          </a:p>
        </p:txBody>
      </p:sp>
      <p:pic>
        <p:nvPicPr>
          <p:cNvPr id="36868" name="Picture 12">
            <a:extLst>
              <a:ext uri="{FF2B5EF4-FFF2-40B4-BE49-F238E27FC236}">
                <a16:creationId xmlns:a16="http://schemas.microsoft.com/office/drawing/2014/main" id="{19BC1965-F192-4505-A78F-128C3F1D0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05" y="1011237"/>
            <a:ext cx="4203700" cy="235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9" name="Picture 14">
            <a:extLst>
              <a:ext uri="{FF2B5EF4-FFF2-40B4-BE49-F238E27FC236}">
                <a16:creationId xmlns:a16="http://schemas.microsoft.com/office/drawing/2014/main" id="{8A0BF693-D9DB-4D4D-B0B5-98E2AA560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0788" y="990002"/>
            <a:ext cx="4203700" cy="2339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D50997F9-1691-47DF-B227-F26EBE66E44E}"/>
              </a:ext>
            </a:extLst>
          </p:cNvPr>
          <p:cNvSpPr txBox="1">
            <a:spLocks/>
          </p:cNvSpPr>
          <p:nvPr/>
        </p:nvSpPr>
        <p:spPr bwMode="auto">
          <a:xfrm>
            <a:off x="4603885" y="3604096"/>
            <a:ext cx="4330700" cy="248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 eaLnBrk="1" fontAlgn="auto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Ø"/>
              <a:defRPr/>
            </a:pPr>
            <a:r>
              <a:rPr lang="en-IN" sz="1400" dirty="0"/>
              <a:t>Estonia shows the steepest decrease every year, ~1.31 less people/100k (per year)</a:t>
            </a:r>
          </a:p>
          <a:p>
            <a:pPr marL="228600" indent="-228600" eaLnBrk="1" fontAlgn="auto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Ø"/>
              <a:defRPr/>
            </a:pPr>
            <a:r>
              <a:rPr lang="en-IN" sz="1400" dirty="0"/>
              <a:t>Dropped from 43.8 to 15.7 per 100k (per year) during 1995-2015 - a 64% decrease</a:t>
            </a:r>
          </a:p>
          <a:p>
            <a:pPr marL="0" indent="0">
              <a:buNone/>
              <a:defRPr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8</a:t>
            </a:fld>
            <a:endParaRPr lang="en-GB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5888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cap="none" dirty="0"/>
              <a:t>Find Answers</a:t>
            </a:r>
          </a:p>
        </p:txBody>
      </p:sp>
      <p:sp>
        <p:nvSpPr>
          <p:cNvPr id="20483" name="Content Placeholder 2">
            <a:extLst>
              <a:ext uri="{FF2B5EF4-FFF2-40B4-BE49-F238E27FC236}">
                <a16:creationId xmlns:a16="http://schemas.microsoft.com/office/drawing/2014/main" id="{B28BAE66-1EF4-400F-97A2-6FB5CBA6A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6919" y="1700210"/>
            <a:ext cx="4330700" cy="1747799"/>
          </a:xfrm>
        </p:spPr>
        <p:txBody>
          <a:bodyPr>
            <a:normAutofit lnSpcReduction="10000"/>
          </a:bodyPr>
          <a:lstStyle/>
          <a:p>
            <a:pPr marL="0" indent="0" eaLnBrk="1" fontAlgn="auto" hangingPunct="1">
              <a:spcAft>
                <a:spcPts val="0"/>
              </a:spcAft>
              <a:buNone/>
              <a:defRPr/>
            </a:pPr>
            <a:r>
              <a:rPr lang="en-IN" altLang="en-US" cap="none" dirty="0"/>
              <a:t>Richer countries are associated with higher rates of suicide</a:t>
            </a:r>
          </a:p>
          <a:p>
            <a:pPr marL="0" indent="0" eaLnBrk="1" fontAlgn="auto" hangingPunct="1">
              <a:spcAft>
                <a:spcPts val="0"/>
              </a:spcAft>
              <a:buNone/>
              <a:defRPr/>
            </a:pPr>
            <a:endParaRPr lang="en-IN" altLang="en-US" dirty="0"/>
          </a:p>
          <a:p>
            <a:pPr marL="0" indent="0" eaLnBrk="1" fontAlgn="auto" hangingPunct="1">
              <a:spcAft>
                <a:spcPts val="0"/>
              </a:spcAft>
              <a:buNone/>
              <a:defRPr/>
            </a:pPr>
            <a:r>
              <a:rPr lang="en-IN" altLang="en-US" dirty="0"/>
              <a:t>Suicides = 8.7718 + 0.1115 * GDP</a:t>
            </a:r>
          </a:p>
        </p:txBody>
      </p:sp>
      <p:pic>
        <p:nvPicPr>
          <p:cNvPr id="38916" name="Picture 5">
            <a:extLst>
              <a:ext uri="{FF2B5EF4-FFF2-40B4-BE49-F238E27FC236}">
                <a16:creationId xmlns:a16="http://schemas.microsoft.com/office/drawing/2014/main" id="{D64AFC6C-F714-4AD8-A30B-79DD9B62C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45" y="1431853"/>
            <a:ext cx="4160838" cy="2630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7" name="Picture 9">
            <a:extLst>
              <a:ext uri="{FF2B5EF4-FFF2-40B4-BE49-F238E27FC236}">
                <a16:creationId xmlns:a16="http://schemas.microsoft.com/office/drawing/2014/main" id="{97E534B5-DAE6-4B5F-A062-53AE48A8A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64" y="4388360"/>
            <a:ext cx="4114800" cy="231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A3C2BA-7670-4739-AE3A-C5348E891227}"/>
              </a:ext>
            </a:extLst>
          </p:cNvPr>
          <p:cNvSpPr txBox="1">
            <a:spLocks/>
          </p:cNvSpPr>
          <p:nvPr/>
        </p:nvSpPr>
        <p:spPr bwMode="auto">
          <a:xfrm>
            <a:off x="4726360" y="4388360"/>
            <a:ext cx="4048125" cy="162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IN" altLang="en-US" sz="2000" dirty="0"/>
              <a:t>HDI and suicide Rate exists a correlation of 0.43, indicating that there are higher suicidal rates for countries with high HDI</a:t>
            </a:r>
            <a:endParaRPr lang="en-IN" altLang="en-US" sz="1800" dirty="0"/>
          </a:p>
        </p:txBody>
      </p:sp>
      <p:sp>
        <p:nvSpPr>
          <p:cNvPr id="38919" name="TextBox 2">
            <a:extLst>
              <a:ext uri="{FF2B5EF4-FFF2-40B4-BE49-F238E27FC236}">
                <a16:creationId xmlns:a16="http://schemas.microsoft.com/office/drawing/2014/main" id="{82848BA2-1186-437E-8E53-FE9BC07CD8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6016" y="5708051"/>
            <a:ext cx="41148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Tx/>
              <a:buFontTx/>
              <a:buNone/>
            </a:pPr>
            <a:r>
              <a:rPr lang="en-IN" altLang="en-US" dirty="0">
                <a:latin typeface="+mj-lt"/>
              </a:rPr>
              <a:t>GDP &amp; suicide rate have a weak negative correlation of -0.105 in the 2007-2008 recession.</a:t>
            </a:r>
            <a:endParaRPr lang="en-US" altLang="en-US" dirty="0">
              <a:latin typeface="+mj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E0CD56-3A30-492B-B3D2-27805DE6D586}" type="slidenum">
              <a:rPr lang="en-GB" altLang="en-US" smtClean="0"/>
              <a:pPr>
                <a:defRPr/>
              </a:pPr>
              <a:t>9</a:t>
            </a:fld>
            <a:endParaRPr lang="en-GB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2B8A5A-195F-4AAC-B364-E096FFAF6286}"/>
              </a:ext>
            </a:extLst>
          </p:cNvPr>
          <p:cNvSpPr txBox="1"/>
          <p:nvPr/>
        </p:nvSpPr>
        <p:spPr>
          <a:xfrm>
            <a:off x="0" y="582613"/>
            <a:ext cx="9144000" cy="523220"/>
          </a:xfrm>
          <a:prstGeom prst="rect">
            <a:avLst/>
          </a:prstGeom>
          <a:solidFill>
            <a:srgbClr val="FF6600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Do richer countries have higher rates of suicide?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0EE7F2-C399-41EA-8B3D-28596DBF4D3C}"/>
              </a:ext>
            </a:extLst>
          </p:cNvPr>
          <p:cNvSpPr txBox="1"/>
          <p:nvPr/>
        </p:nvSpPr>
        <p:spPr>
          <a:xfrm>
            <a:off x="611560" y="4221088"/>
            <a:ext cx="35283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+mj-lt"/>
              </a:rPr>
              <a:t>HDI vs. Suicide Rates between 2006 to 2015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rople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4680</TotalTime>
  <Words>783</Words>
  <Application>Microsoft Office PowerPoint</Application>
  <PresentationFormat>On-screen Show (4:3)</PresentationFormat>
  <Paragraphs>180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Tw Cen MT</vt:lpstr>
      <vt:lpstr>Wingdings</vt:lpstr>
      <vt:lpstr>1_Custom Design</vt:lpstr>
      <vt:lpstr>Custom Design</vt:lpstr>
      <vt:lpstr>Droplet</vt:lpstr>
      <vt:lpstr>PowerPoint Presentation</vt:lpstr>
      <vt:lpstr>PowerPoint Presentation</vt:lpstr>
      <vt:lpstr>Agenda</vt:lpstr>
      <vt:lpstr>Data Source</vt:lpstr>
      <vt:lpstr>Global Trend – Worldwide</vt:lpstr>
      <vt:lpstr>Global Trend – Continents</vt:lpstr>
      <vt:lpstr>Global Trend – Gender Ratio</vt:lpstr>
      <vt:lpstr>Global Trend – Countries with Highest Increase</vt:lpstr>
      <vt:lpstr>Find Answers</vt:lpstr>
      <vt:lpstr>Trends in Developed Countries</vt:lpstr>
      <vt:lpstr>Trends in Developed Countries</vt:lpstr>
      <vt:lpstr>External Factor influencing Suicide Rate</vt:lpstr>
      <vt:lpstr>Conclusion</vt:lpstr>
      <vt:lpstr>Thank you</vt:lpstr>
    </vt:vector>
  </TitlesOfParts>
  <Company>WHO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PHILLIPS, Charlotte</dc:creator>
  <cp:lastModifiedBy>Lenovo</cp:lastModifiedBy>
  <cp:revision>1241</cp:revision>
  <cp:lastPrinted>2014-11-12T17:21:09Z</cp:lastPrinted>
  <dcterms:created xsi:type="dcterms:W3CDTF">2014-08-07T11:12:15Z</dcterms:created>
  <dcterms:modified xsi:type="dcterms:W3CDTF">2019-07-24T11:11:26Z</dcterms:modified>
</cp:coreProperties>
</file>

<file path=docProps/thumbnail.jpeg>
</file>